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8788"/>
          </a:xfrm>
          <a:prstGeom prst="rect">
            <a:avLst/>
          </a:prstGeom>
          <a:noFill/>
          <a:ln>
            <a:noFill/>
          </a:ln>
        </p:spPr>
        <p:txBody>
          <a:bodyPr anchorCtr="0" anchor="t" bIns="91425" lIns="91425" rIns="91425" wrap="square" tIns="91425"/>
          <a:lstStyle>
            <a:lvl1pPr indent="0" lvl="0" marL="0" marR="0" rtl="0" algn="l">
              <a:spcBef>
                <a:spcPts val="0"/>
              </a:spcBef>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4" name="Shape 4"/>
          <p:cNvSpPr txBox="1"/>
          <p:nvPr>
            <p:ph idx="10" type="dt"/>
          </p:nvPr>
        </p:nvSpPr>
        <p:spPr>
          <a:xfrm>
            <a:off x="3884613" y="0"/>
            <a:ext cx="2971800" cy="458788"/>
          </a:xfrm>
          <a:prstGeom prst="rect">
            <a:avLst/>
          </a:prstGeom>
          <a:noFill/>
          <a:ln>
            <a:noFill/>
          </a:ln>
        </p:spPr>
        <p:txBody>
          <a:bodyPr anchorCtr="0" anchor="t" bIns="91425" lIns="91425" rIns="91425" wrap="square" tIns="91425"/>
          <a:lstStyle>
            <a:lvl1pPr indent="0" lvl="0" marL="0" marR="0" rtl="0" algn="r">
              <a:spcBef>
                <a:spcPts val="0"/>
              </a:spcBef>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5" name="Shape 5"/>
          <p:cNvSpPr/>
          <p:nvPr>
            <p:ph idx="3"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685800" y="4400550"/>
            <a:ext cx="5486400" cy="3600450"/>
          </a:xfrm>
          <a:prstGeom prst="rect">
            <a:avLst/>
          </a:prstGeom>
          <a:noFill/>
          <a:ln>
            <a:noFill/>
          </a:ln>
        </p:spPr>
        <p:txBody>
          <a:bodyPr anchorCtr="0" anchor="t" bIns="91425" lIns="91425" rIns="91425" wrap="square" tIns="91425"/>
          <a:lstStyle>
            <a:lvl1pPr indent="0" lvl="0" marL="0" marR="0" rtl="0" algn="l">
              <a:spcBef>
                <a:spcPts val="0"/>
              </a:spcBef>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buSzPts val="1400"/>
              <a:buNone/>
              <a:defRPr b="0" i="0" sz="12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2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2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2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2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2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2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200" u="none" cap="none" strike="noStrike">
                <a:solidFill>
                  <a:schemeClr val="dk1"/>
                </a:solidFill>
                <a:latin typeface="Arial"/>
                <a:ea typeface="Arial"/>
                <a:cs typeface="Arial"/>
                <a:sym typeface="Arial"/>
              </a:defRPr>
            </a:lvl9pPr>
          </a:lstStyle>
          <a:p/>
        </p:txBody>
      </p:sp>
      <p:sp>
        <p:nvSpPr>
          <p:cNvPr id="7" name="Shape 7"/>
          <p:cNvSpPr txBox="1"/>
          <p:nvPr>
            <p:ph idx="11" type="ftr"/>
          </p:nvPr>
        </p:nvSpPr>
        <p:spPr>
          <a:xfrm>
            <a:off x="0" y="8685213"/>
            <a:ext cx="2971800" cy="458787"/>
          </a:xfrm>
          <a:prstGeom prst="rect">
            <a:avLst/>
          </a:prstGeom>
          <a:noFill/>
          <a:ln>
            <a:noFill/>
          </a:ln>
        </p:spPr>
        <p:txBody>
          <a:bodyPr anchorCtr="0" anchor="b" bIns="91425" lIns="91425" rIns="91425" wrap="square" tIns="91425"/>
          <a:lstStyle>
            <a:lvl1pPr indent="0" lvl="0" marL="0" marR="0" rtl="0" algn="l">
              <a:spcBef>
                <a:spcPts val="0"/>
              </a:spcBef>
              <a:buSzPts val="1400"/>
              <a:buNone/>
              <a:defRPr b="0" i="0" sz="1200" u="none" cap="none" strike="noStrike">
                <a:solidFill>
                  <a:schemeClr val="dk1"/>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8" name="Shape 8"/>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86" name="Shape 86"/>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t/>
            </a:r>
            <a:endParaRPr b="0" i="0" sz="1200" u="none" cap="none" strike="noStrike">
              <a:solidFill>
                <a:schemeClr val="dk1"/>
              </a:solidFill>
              <a:latin typeface="Arial"/>
              <a:ea typeface="Arial"/>
              <a:cs typeface="Arial"/>
              <a:sym typeface="Arial"/>
            </a:endParaRPr>
          </a:p>
        </p:txBody>
      </p:sp>
      <p:sp>
        <p:nvSpPr>
          <p:cNvPr id="87" name="Shape 87"/>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08" name="Shape 208"/>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a:p>
            <a:pPr indent="0" lvl="0" marL="0" marR="0" rtl="0" algn="l">
              <a:spcBef>
                <a:spcPts val="0"/>
              </a:spcBef>
              <a:buNone/>
            </a:pPr>
            <a:r>
              <a:rPr lang="en-US"/>
              <a:t>Here we view our use case diagram for our system. Here we are able to review our relevant actors for our systems. As seen on the left we can see our AR device and instrument prop actors communicating with our instrument recognition attribute. </a:t>
            </a:r>
          </a:p>
        </p:txBody>
      </p:sp>
      <p:sp>
        <p:nvSpPr>
          <p:cNvPr id="209" name="Shape 209"/>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19" name="Shape 219"/>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a:p>
            <a:pPr indent="0" lvl="0" marL="0" marR="0" rtl="0" algn="l">
              <a:spcBef>
                <a:spcPts val="0"/>
              </a:spcBef>
              <a:buNone/>
            </a:pPr>
            <a:r>
              <a:rPr lang="en-US"/>
              <a:t>Here we view our class diagram with our main components as discussed throughout our presentation. We have our instrument prop and instrument AR sensor which can only be connected with one another denoted by the one. There can also only be one instrument AR sensor connected to the AR device. Now our AR device is connected with our  users which means any user who is eligble can access the AR device denoted by the astracs. </a:t>
            </a:r>
          </a:p>
        </p:txBody>
      </p:sp>
      <p:sp>
        <p:nvSpPr>
          <p:cNvPr id="220" name="Shape 220"/>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Shape 229"/>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30" name="Shape 230"/>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Sam</a:t>
            </a:r>
          </a:p>
        </p:txBody>
      </p:sp>
      <p:sp>
        <p:nvSpPr>
          <p:cNvPr id="231" name="Shape 231"/>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41" name="Shape 241"/>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Changhee Son</a:t>
            </a:r>
          </a:p>
        </p:txBody>
      </p:sp>
      <p:sp>
        <p:nvSpPr>
          <p:cNvPr id="242" name="Shape 242"/>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54" name="Shape 254"/>
          <p:cNvSpPr txBox="1"/>
          <p:nvPr>
            <p:ph idx="1" type="body"/>
          </p:nvPr>
        </p:nvSpPr>
        <p:spPr>
          <a:xfrm>
            <a:off x="685800" y="4400550"/>
            <a:ext cx="5486400" cy="36006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Changhee Son</a:t>
            </a:r>
          </a:p>
        </p:txBody>
      </p:sp>
      <p:sp>
        <p:nvSpPr>
          <p:cNvPr id="255" name="Shape 255"/>
          <p:cNvSpPr txBox="1"/>
          <p:nvPr>
            <p:ph idx="12" type="sldNum"/>
          </p:nvPr>
        </p:nvSpPr>
        <p:spPr>
          <a:xfrm>
            <a:off x="3884613" y="8685213"/>
            <a:ext cx="2971800" cy="458700"/>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67" name="Shape 267"/>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Changhee Son</a:t>
            </a:r>
          </a:p>
        </p:txBody>
      </p:sp>
      <p:sp>
        <p:nvSpPr>
          <p:cNvPr id="268" name="Shape 268"/>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78" name="Shape 278"/>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p:txBody>
      </p:sp>
      <p:sp>
        <p:nvSpPr>
          <p:cNvPr id="279" name="Shape 279"/>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289" name="Shape 289"/>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p:txBody>
      </p:sp>
      <p:sp>
        <p:nvSpPr>
          <p:cNvPr id="290" name="Shape 290"/>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00" name="Shape 300"/>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p:txBody>
      </p:sp>
      <p:sp>
        <p:nvSpPr>
          <p:cNvPr id="301" name="Shape 301"/>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Shape 310"/>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11" name="Shape 311"/>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Zach</a:t>
            </a:r>
          </a:p>
        </p:txBody>
      </p:sp>
      <p:sp>
        <p:nvSpPr>
          <p:cNvPr id="312" name="Shape 312"/>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96" name="Shape 96"/>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Jay</a:t>
            </a:r>
          </a:p>
        </p:txBody>
      </p:sp>
      <p:sp>
        <p:nvSpPr>
          <p:cNvPr id="97" name="Shape 97"/>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322" name="Shape 322"/>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t/>
            </a:r>
            <a:endParaRPr b="0" i="0" sz="1200" u="none" cap="none" strike="noStrike">
              <a:solidFill>
                <a:schemeClr val="dk1"/>
              </a:solidFill>
              <a:latin typeface="Arial"/>
              <a:ea typeface="Arial"/>
              <a:cs typeface="Arial"/>
              <a:sym typeface="Arial"/>
            </a:endParaRPr>
          </a:p>
        </p:txBody>
      </p:sp>
      <p:sp>
        <p:nvSpPr>
          <p:cNvPr id="323" name="Shape 323"/>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Shape 330"/>
          <p:cNvSpPr txBox="1"/>
          <p:nvPr>
            <p:ph idx="1" type="body"/>
          </p:nvPr>
        </p:nvSpPr>
        <p:spPr>
          <a:xfrm>
            <a:off x="685800" y="4400550"/>
            <a:ext cx="5486400" cy="360045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31" name="Shape 331"/>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31" name="Shape 131"/>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Jay</a:t>
            </a:r>
          </a:p>
          <a:p>
            <a:pPr indent="0" lvl="0" marL="0" marR="0" rtl="0" algn="l">
              <a:spcBef>
                <a:spcPts val="0"/>
              </a:spcBef>
              <a:buNone/>
            </a:pPr>
            <a:r>
              <a:rPr b="0" i="0" lang="en-US" sz="1200" u="none" cap="none" strike="noStrike">
                <a:solidFill>
                  <a:schemeClr val="dk1"/>
                </a:solidFill>
                <a:latin typeface="Arial"/>
                <a:ea typeface="Arial"/>
                <a:cs typeface="Arial"/>
                <a:sym typeface="Arial"/>
              </a:rPr>
              <a:t>Two question</a:t>
            </a:r>
          </a:p>
          <a:p>
            <a:pPr indent="0" lvl="0" marL="0" marR="0" rtl="0" algn="l">
              <a:spcBef>
                <a:spcPts val="0"/>
              </a:spcBef>
              <a:buNone/>
            </a:pPr>
            <a:r>
              <a:rPr b="0" i="0" lang="en-US" sz="1200" u="none" cap="none" strike="noStrike">
                <a:solidFill>
                  <a:schemeClr val="dk1"/>
                </a:solidFill>
                <a:latin typeface="Arial"/>
                <a:ea typeface="Arial"/>
                <a:cs typeface="Arial"/>
                <a:sym typeface="Arial"/>
              </a:rPr>
              <a:t>How many of you know how to play</a:t>
            </a:r>
          </a:p>
          <a:p>
            <a:pPr indent="0" lvl="0" marL="0" marR="0" rtl="0" algn="l">
              <a:spcBef>
                <a:spcPts val="0"/>
              </a:spcBef>
              <a:buNone/>
            </a:pPr>
            <a:r>
              <a:rPr b="0" i="0" lang="en-US" sz="1200" u="none" cap="none" strike="noStrike">
                <a:solidFill>
                  <a:schemeClr val="dk1"/>
                </a:solidFill>
                <a:latin typeface="Arial"/>
                <a:ea typeface="Arial"/>
                <a:cs typeface="Arial"/>
                <a:sym typeface="Arial"/>
              </a:rPr>
              <a:t>How many of you would like to learn </a:t>
            </a:r>
          </a:p>
        </p:txBody>
      </p:sp>
      <p:sp>
        <p:nvSpPr>
          <p:cNvPr id="132" name="Shape 132"/>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42" name="Shape 142"/>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Jay</a:t>
            </a:r>
          </a:p>
        </p:txBody>
      </p:sp>
      <p:sp>
        <p:nvSpPr>
          <p:cNvPr id="143" name="Shape 143"/>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53" name="Shape 153"/>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Jay</a:t>
            </a:r>
          </a:p>
          <a:p>
            <a:pPr indent="0" lvl="0" marL="0" marR="0" rtl="0" algn="l">
              <a:spcBef>
                <a:spcPts val="0"/>
              </a:spcBef>
              <a:buNone/>
            </a:pPr>
            <a:r>
              <a:rPr b="0" i="0" lang="en-US" sz="1200" u="none" cap="none" strike="noStrike">
                <a:solidFill>
                  <a:schemeClr val="dk1"/>
                </a:solidFill>
                <a:latin typeface="Arial"/>
                <a:ea typeface="Arial"/>
                <a:cs typeface="Arial"/>
                <a:sym typeface="Arial"/>
              </a:rPr>
              <a:t>Affordable: Develop an affordable product to allow customers interested in learning a real instrument, but may not have the funds to purchase a real instrument along with private lessons. </a:t>
            </a:r>
          </a:p>
          <a:p>
            <a:pPr indent="0" lvl="0" marL="0" marR="0" rtl="0" algn="l">
              <a:spcBef>
                <a:spcPts val="0"/>
              </a:spcBef>
              <a:buNone/>
            </a:pPr>
            <a:r>
              <a:rPr b="0" i="0" lang="en-US" sz="1200" u="none" cap="none" strike="noStrike">
                <a:solidFill>
                  <a:schemeClr val="dk1"/>
                </a:solidFill>
                <a:latin typeface="Arial"/>
                <a:ea typeface="Arial"/>
                <a:cs typeface="Arial"/>
                <a:sym typeface="Arial"/>
              </a:rPr>
              <a:t>Age: This product will be available for a wide range of age groups allowing any age to begin to practice and play an instrument </a:t>
            </a:r>
          </a:p>
        </p:txBody>
      </p:sp>
      <p:sp>
        <p:nvSpPr>
          <p:cNvPr id="154" name="Shape 154"/>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64" name="Shape 164"/>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lang="en-US"/>
              <a:t>Changhee Son</a:t>
            </a:r>
          </a:p>
          <a:p>
            <a:pPr indent="0" lvl="0" marL="0" marR="0" rtl="0" algn="l">
              <a:spcBef>
                <a:spcPts val="0"/>
              </a:spcBef>
              <a:buClr>
                <a:srgbClr val="000000"/>
              </a:buClr>
              <a:buFont typeface="Arial"/>
              <a:buNone/>
            </a:pPr>
            <a:r>
              <a:rPr lang="en-US"/>
              <a:t>Project Feasibility. While we were doing this project, we focus on these three things mainly. The first one is users are able to track their progress while learning a new instrument. The difference between the existed product with our project is UI.  </a:t>
            </a:r>
          </a:p>
        </p:txBody>
      </p:sp>
      <p:sp>
        <p:nvSpPr>
          <p:cNvPr id="165" name="Shape 165"/>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75" name="Shape 175"/>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Sam</a:t>
            </a:r>
          </a:p>
        </p:txBody>
      </p:sp>
      <p:sp>
        <p:nvSpPr>
          <p:cNvPr id="176" name="Shape 176"/>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86" name="Shape 186"/>
          <p:cNvSpPr txBox="1"/>
          <p:nvPr>
            <p:ph idx="1" type="body"/>
          </p:nvPr>
        </p:nvSpPr>
        <p:spPr>
          <a:xfrm>
            <a:off x="685800" y="4400550"/>
            <a:ext cx="5486400" cy="360045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0" i="0" lang="en-US" sz="1200" u="none" cap="none" strike="noStrike">
                <a:solidFill>
                  <a:schemeClr val="dk1"/>
                </a:solidFill>
                <a:latin typeface="Arial"/>
                <a:ea typeface="Arial"/>
                <a:cs typeface="Arial"/>
                <a:sym typeface="Arial"/>
              </a:rPr>
              <a:t>Sam</a:t>
            </a:r>
          </a:p>
        </p:txBody>
      </p:sp>
      <p:sp>
        <p:nvSpPr>
          <p:cNvPr id="187" name="Shape 187"/>
          <p:cNvSpPr txBox="1"/>
          <p:nvPr>
            <p:ph idx="12" type="sldNum"/>
          </p:nvPr>
        </p:nvSpPr>
        <p:spPr>
          <a:xfrm>
            <a:off x="3884613" y="8685213"/>
            <a:ext cx="2971800" cy="458787"/>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Shape 196"/>
          <p:cNvSpPr/>
          <p:nvPr>
            <p:ph idx="2" type="sldImg"/>
          </p:nvPr>
        </p:nvSpPr>
        <p:spPr>
          <a:xfrm>
            <a:off x="1371600" y="1143000"/>
            <a:ext cx="4114800" cy="30861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197" name="Shape 197"/>
          <p:cNvSpPr txBox="1"/>
          <p:nvPr>
            <p:ph idx="1" type="body"/>
          </p:nvPr>
        </p:nvSpPr>
        <p:spPr>
          <a:xfrm>
            <a:off x="685800" y="4400550"/>
            <a:ext cx="5486400" cy="36006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lang="en-US"/>
              <a:t>Sam</a:t>
            </a:r>
          </a:p>
          <a:p>
            <a:pPr indent="0" lvl="0" marL="0" marR="0" rtl="0" algn="l">
              <a:spcBef>
                <a:spcPts val="0"/>
              </a:spcBef>
              <a:buNone/>
            </a:pPr>
            <a:r>
              <a:t/>
            </a:r>
            <a:endParaRPr/>
          </a:p>
        </p:txBody>
      </p:sp>
      <p:sp>
        <p:nvSpPr>
          <p:cNvPr id="198" name="Shape 198"/>
          <p:cNvSpPr txBox="1"/>
          <p:nvPr>
            <p:ph idx="12" type="sldNum"/>
          </p:nvPr>
        </p:nvSpPr>
        <p:spPr>
          <a:xfrm>
            <a:off x="3884613" y="8685213"/>
            <a:ext cx="2971800" cy="458700"/>
          </a:xfrm>
          <a:prstGeom prst="rect">
            <a:avLst/>
          </a:prstGeom>
          <a:noFill/>
          <a:ln>
            <a:noFill/>
          </a:ln>
        </p:spPr>
        <p:txBody>
          <a:bodyPr anchorCtr="0" anchor="b" bIns="45700" lIns="91425" rIns="91425" wrap="square" tIns="45700">
            <a:noAutofit/>
          </a:bodyPr>
          <a:lstStyle/>
          <a:p>
            <a:pPr indent="0" lvl="0" marL="0" marR="0" rtl="0" algn="r">
              <a:spcBef>
                <a:spcPts val="0"/>
              </a:spcBef>
              <a:buNone/>
            </a:pPr>
            <a:fld id="{00000000-1234-1234-1234-123412341234}" type="slidenum">
              <a:rPr lang="en-US" sz="1200">
                <a:solidFill>
                  <a:schemeClr val="dk1"/>
                </a:solidFill>
                <a:latin typeface="Arial"/>
                <a:ea typeface="Arial"/>
                <a:cs typeface="Arial"/>
                <a:sym typeface="Arial"/>
              </a:rPr>
              <a:t>‹#›</a:t>
            </a:fl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제목 슬라이드">
    <p:spTree>
      <p:nvGrpSpPr>
        <p:cNvPr id="15" name="Shape 15"/>
        <p:cNvGrpSpPr/>
        <p:nvPr/>
      </p:nvGrpSpPr>
      <p:grpSpPr>
        <a:xfrm>
          <a:off x="0" y="0"/>
          <a:ext cx="0" cy="0"/>
          <a:chOff x="0" y="0"/>
          <a:chExt cx="0" cy="0"/>
        </a:xfrm>
      </p:grpSpPr>
      <p:sp>
        <p:nvSpPr>
          <p:cNvPr id="16" name="Shape 16"/>
          <p:cNvSpPr txBox="1"/>
          <p:nvPr>
            <p:ph type="ctrTitle"/>
          </p:nvPr>
        </p:nvSpPr>
        <p:spPr>
          <a:xfrm>
            <a:off x="685800" y="2130425"/>
            <a:ext cx="7772400" cy="1470025"/>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17" name="Shape 17"/>
          <p:cNvSpPr txBox="1"/>
          <p:nvPr>
            <p:ph idx="1" type="subTitle"/>
          </p:nvPr>
        </p:nvSpPr>
        <p:spPr>
          <a:xfrm>
            <a:off x="1371600" y="3886200"/>
            <a:ext cx="6400800" cy="1752600"/>
          </a:xfrm>
          <a:prstGeom prst="rect">
            <a:avLst/>
          </a:prstGeom>
          <a:noFill/>
          <a:ln>
            <a:noFill/>
          </a:ln>
        </p:spPr>
        <p:txBody>
          <a:bodyPr anchorCtr="0" anchor="t" bIns="91425" lIns="91425" rIns="91425" wrap="square" tIns="91425"/>
          <a:lstStyle>
            <a:lvl1pPr indent="0" lvl="0" marL="0" marR="0" rtl="0" algn="ctr">
              <a:spcBef>
                <a:spcPts val="640"/>
              </a:spcBef>
              <a:buClr>
                <a:srgbClr val="888888"/>
              </a:buClr>
              <a:buSzPts val="3200"/>
              <a:buFont typeface="Arial"/>
              <a:buNone/>
              <a:defRPr b="0" i="0" sz="3200" u="none" cap="none" strike="noStrike">
                <a:solidFill>
                  <a:srgbClr val="888888"/>
                </a:solidFill>
                <a:latin typeface="Arial"/>
                <a:ea typeface="Arial"/>
                <a:cs typeface="Arial"/>
                <a:sym typeface="Arial"/>
              </a:defRPr>
            </a:lvl1pPr>
            <a:lvl2pPr indent="0" lvl="1" marL="457200" marR="0" rtl="0" algn="ctr">
              <a:spcBef>
                <a:spcPts val="560"/>
              </a:spcBef>
              <a:buClr>
                <a:srgbClr val="888888"/>
              </a:buClr>
              <a:buSzPts val="2800"/>
              <a:buFont typeface="Arial"/>
              <a:buNone/>
              <a:defRPr b="0" i="0" sz="2800" u="none" cap="none" strike="noStrike">
                <a:solidFill>
                  <a:srgbClr val="888888"/>
                </a:solidFill>
                <a:latin typeface="Arial"/>
                <a:ea typeface="Arial"/>
                <a:cs typeface="Arial"/>
                <a:sym typeface="Arial"/>
              </a:defRPr>
            </a:lvl2pPr>
            <a:lvl3pPr indent="0" lvl="2" marL="914400" marR="0" rtl="0" algn="ctr">
              <a:spcBef>
                <a:spcPts val="480"/>
              </a:spcBef>
              <a:buClr>
                <a:srgbClr val="888888"/>
              </a:buClr>
              <a:buSzPts val="2400"/>
              <a:buFont typeface="Arial"/>
              <a:buNone/>
              <a:defRPr b="0" i="0" sz="2400" u="none" cap="none" strike="noStrike">
                <a:solidFill>
                  <a:srgbClr val="888888"/>
                </a:solidFill>
                <a:latin typeface="Arial"/>
                <a:ea typeface="Arial"/>
                <a:cs typeface="Arial"/>
                <a:sym typeface="Arial"/>
              </a:defRPr>
            </a:lvl3pPr>
            <a:lvl4pPr indent="0" lvl="3" marL="13716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4pPr>
            <a:lvl5pPr indent="0" lvl="4" marL="18288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5pPr>
            <a:lvl6pPr indent="0" lvl="5" marL="22860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6pPr>
            <a:lvl7pPr indent="0" lvl="6" marL="27432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7pPr>
            <a:lvl8pPr indent="0" lvl="7" marL="32004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8pPr>
            <a:lvl9pPr indent="0" lvl="8" marL="3657600" marR="0" rtl="0" algn="ctr">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9pPr>
          </a:lstStyle>
          <a:p/>
        </p:txBody>
      </p:sp>
      <p:sp>
        <p:nvSpPr>
          <p:cNvPr id="18" name="Shape 18"/>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b="0" i="0" sz="1200" u="none" cap="none" strike="noStrike">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19" name="Shape 19"/>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b="0" i="0" sz="1200" u="none" cap="none" strike="noStrike">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20" name="Shape 20"/>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b="0" i="0" lang="en-US" sz="1200" u="none" cap="none" strike="noStrike">
                <a:solidFill>
                  <a:srgbClr val="888888"/>
                </a:solidFill>
                <a:latin typeface="Arial"/>
                <a:ea typeface="Arial"/>
                <a:cs typeface="Arial"/>
                <a:sym typeface="Aria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x">
  <p:cSld name="제목 및 세로 텍스트">
    <p:spTree>
      <p:nvGrpSpPr>
        <p:cNvPr id="72" name="Shape 72"/>
        <p:cNvGrpSpPr/>
        <p:nvPr/>
      </p:nvGrpSpPr>
      <p:grpSpPr>
        <a:xfrm>
          <a:off x="0" y="0"/>
          <a:ext cx="0" cy="0"/>
          <a:chOff x="0" y="0"/>
          <a:chExt cx="0" cy="0"/>
        </a:xfrm>
      </p:grpSpPr>
      <p:sp>
        <p:nvSpPr>
          <p:cNvPr id="73" name="Shape 73"/>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74" name="Shape 74"/>
          <p:cNvSpPr txBox="1"/>
          <p:nvPr>
            <p:ph idx="1" type="body"/>
          </p:nvPr>
        </p:nvSpPr>
        <p:spPr>
          <a:xfrm rot="5400000">
            <a:off x="2309018" y="-251619"/>
            <a:ext cx="4525963" cy="8229600"/>
          </a:xfrm>
          <a:prstGeom prst="rect">
            <a:avLst/>
          </a:prstGeom>
          <a:noFill/>
          <a:ln>
            <a:noFill/>
          </a:ln>
        </p:spPr>
        <p:txBody>
          <a:bodyPr anchorCtr="0" anchor="t" bIns="91425" lIns="91425" rIns="91425" wrap="square" tIns="91425"/>
          <a:lstStyle>
            <a:lvl1pPr indent="-139700" lvl="0" marL="342900" marR="0" rtl="0" algn="l">
              <a:spcBef>
                <a:spcPts val="640"/>
              </a:spcBef>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107950" lvl="1" marL="74295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76200" lvl="2" marL="11430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101600" lvl="3" marL="1600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101600" lvl="4" marL="20574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101600" lvl="5" marL="25146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101600" lvl="6" marL="29718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101600" lvl="7" marL="3429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101600" lvl="8" marL="3886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75" name="Shape 75"/>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76" name="Shape 76"/>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77" name="Shape 77"/>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vertTitleAndTx">
  <p:cSld name="세로 제목 및 텍스트">
    <p:spTree>
      <p:nvGrpSpPr>
        <p:cNvPr id="78" name="Shape 78"/>
        <p:cNvGrpSpPr/>
        <p:nvPr/>
      </p:nvGrpSpPr>
      <p:grpSpPr>
        <a:xfrm>
          <a:off x="0" y="0"/>
          <a:ext cx="0" cy="0"/>
          <a:chOff x="0" y="0"/>
          <a:chExt cx="0" cy="0"/>
        </a:xfrm>
      </p:grpSpPr>
      <p:sp>
        <p:nvSpPr>
          <p:cNvPr id="79" name="Shape 79"/>
          <p:cNvSpPr txBox="1"/>
          <p:nvPr>
            <p:ph type="title"/>
          </p:nvPr>
        </p:nvSpPr>
        <p:spPr>
          <a:xfrm rot="5400000">
            <a:off x="4732337" y="2171700"/>
            <a:ext cx="5851525" cy="20574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80" name="Shape 80"/>
          <p:cNvSpPr txBox="1"/>
          <p:nvPr>
            <p:ph idx="1" type="body"/>
          </p:nvPr>
        </p:nvSpPr>
        <p:spPr>
          <a:xfrm rot="5400000">
            <a:off x="541338" y="190501"/>
            <a:ext cx="5851525" cy="6019800"/>
          </a:xfrm>
          <a:prstGeom prst="rect">
            <a:avLst/>
          </a:prstGeom>
          <a:noFill/>
          <a:ln>
            <a:noFill/>
          </a:ln>
        </p:spPr>
        <p:txBody>
          <a:bodyPr anchorCtr="0" anchor="t" bIns="91425" lIns="91425" rIns="91425" wrap="square" tIns="91425"/>
          <a:lstStyle>
            <a:lvl1pPr indent="-139700" lvl="0" marL="342900" marR="0" rtl="0" algn="l">
              <a:spcBef>
                <a:spcPts val="640"/>
              </a:spcBef>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107950" lvl="1" marL="74295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76200" lvl="2" marL="11430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101600" lvl="3" marL="1600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101600" lvl="4" marL="20574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101600" lvl="5" marL="25146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101600" lvl="6" marL="29718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101600" lvl="7" marL="3429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101600" lvl="8" marL="3886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1" name="Shape 81"/>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82" name="Shape 82"/>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83" name="Shape 83"/>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
  <p:cSld name="제목 및 내용">
    <p:spTree>
      <p:nvGrpSpPr>
        <p:cNvPr id="21" name="Shape 21"/>
        <p:cNvGrpSpPr/>
        <p:nvPr/>
      </p:nvGrpSpPr>
      <p:grpSpPr>
        <a:xfrm>
          <a:off x="0" y="0"/>
          <a:ext cx="0" cy="0"/>
          <a:chOff x="0" y="0"/>
          <a:chExt cx="0" cy="0"/>
        </a:xfrm>
      </p:grpSpPr>
      <p:sp>
        <p:nvSpPr>
          <p:cNvPr id="22" name="Shape 22"/>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23" name="Shape 23"/>
          <p:cNvSpPr txBox="1"/>
          <p:nvPr>
            <p:ph idx="1" type="body"/>
          </p:nvPr>
        </p:nvSpPr>
        <p:spPr>
          <a:xfrm>
            <a:off x="457200" y="1600200"/>
            <a:ext cx="8229600" cy="4525963"/>
          </a:xfrm>
          <a:prstGeom prst="rect">
            <a:avLst/>
          </a:prstGeom>
          <a:noFill/>
          <a:ln>
            <a:noFill/>
          </a:ln>
        </p:spPr>
        <p:txBody>
          <a:bodyPr anchorCtr="0" anchor="t" bIns="91425" lIns="91425" rIns="91425" wrap="square" tIns="91425"/>
          <a:lstStyle>
            <a:lvl1pPr indent="-139700" lvl="0" marL="342900" marR="0" rtl="0" algn="l">
              <a:spcBef>
                <a:spcPts val="640"/>
              </a:spcBef>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107950" lvl="1" marL="74295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76200" lvl="2" marL="11430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101600" lvl="3" marL="1600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101600" lvl="4" marL="20574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101600" lvl="5" marL="25146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101600" lvl="6" marL="29718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101600" lvl="7" marL="3429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101600" lvl="8" marL="3886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24" name="Shape 24"/>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25" name="Shape 25"/>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26" name="Shape 26"/>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구역 머리글">
    <p:spTree>
      <p:nvGrpSpPr>
        <p:cNvPr id="27" name="Shape 27"/>
        <p:cNvGrpSpPr/>
        <p:nvPr/>
      </p:nvGrpSpPr>
      <p:grpSpPr>
        <a:xfrm>
          <a:off x="0" y="0"/>
          <a:ext cx="0" cy="0"/>
          <a:chOff x="0" y="0"/>
          <a:chExt cx="0" cy="0"/>
        </a:xfrm>
      </p:grpSpPr>
      <p:sp>
        <p:nvSpPr>
          <p:cNvPr id="28" name="Shape 28"/>
          <p:cNvSpPr txBox="1"/>
          <p:nvPr>
            <p:ph type="title"/>
          </p:nvPr>
        </p:nvSpPr>
        <p:spPr>
          <a:xfrm>
            <a:off x="722313" y="4406900"/>
            <a:ext cx="7772400" cy="1362075"/>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4000"/>
              <a:buFont typeface="Arial"/>
              <a:buNone/>
              <a:defRPr b="1" i="0" sz="40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29" name="Shape 29"/>
          <p:cNvSpPr txBox="1"/>
          <p:nvPr>
            <p:ph idx="1" type="body"/>
          </p:nvPr>
        </p:nvSpPr>
        <p:spPr>
          <a:xfrm>
            <a:off x="722313" y="2906713"/>
            <a:ext cx="7772400" cy="1500187"/>
          </a:xfrm>
          <a:prstGeom prst="rect">
            <a:avLst/>
          </a:prstGeom>
          <a:noFill/>
          <a:ln>
            <a:noFill/>
          </a:ln>
        </p:spPr>
        <p:txBody>
          <a:bodyPr anchorCtr="0" anchor="b" bIns="91425" lIns="91425" rIns="91425" wrap="square" tIns="91425"/>
          <a:lstStyle>
            <a:lvl1pPr indent="0" lvl="0" marL="0" marR="0" rtl="0" algn="l">
              <a:spcBef>
                <a:spcPts val="400"/>
              </a:spcBef>
              <a:buClr>
                <a:srgbClr val="888888"/>
              </a:buClr>
              <a:buSzPts val="2000"/>
              <a:buFont typeface="Arial"/>
              <a:buNone/>
              <a:defRPr b="0" i="0" sz="2000" u="none" cap="none" strike="noStrike">
                <a:solidFill>
                  <a:srgbClr val="888888"/>
                </a:solidFill>
                <a:latin typeface="Arial"/>
                <a:ea typeface="Arial"/>
                <a:cs typeface="Arial"/>
                <a:sym typeface="Arial"/>
              </a:defRPr>
            </a:lvl1pPr>
            <a:lvl2pPr indent="0" lvl="1" marL="457200" marR="0" rtl="0" algn="l">
              <a:spcBef>
                <a:spcPts val="360"/>
              </a:spcBef>
              <a:buClr>
                <a:srgbClr val="888888"/>
              </a:buClr>
              <a:buSzPts val="1800"/>
              <a:buFont typeface="Arial"/>
              <a:buNone/>
              <a:defRPr b="0" i="0" sz="1800" u="none" cap="none" strike="noStrike">
                <a:solidFill>
                  <a:srgbClr val="888888"/>
                </a:solidFill>
                <a:latin typeface="Arial"/>
                <a:ea typeface="Arial"/>
                <a:cs typeface="Arial"/>
                <a:sym typeface="Arial"/>
              </a:defRPr>
            </a:lvl2pPr>
            <a:lvl3pPr indent="0" lvl="2" marL="914400" marR="0" rtl="0" algn="l">
              <a:spcBef>
                <a:spcPts val="320"/>
              </a:spcBef>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0" lvl="3" marL="13716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4pPr>
            <a:lvl5pPr indent="0" lvl="4" marL="18288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5pPr>
            <a:lvl6pPr indent="0" lvl="5" marL="22860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6pPr>
            <a:lvl7pPr indent="0" lvl="6" marL="27432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7pPr>
            <a:lvl8pPr indent="0" lvl="7" marL="32004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8pPr>
            <a:lvl9pPr indent="0" lvl="8" marL="3657600" marR="0" rtl="0" algn="l">
              <a:spcBef>
                <a:spcPts val="280"/>
              </a:spcBef>
              <a:buClr>
                <a:srgbClr val="888888"/>
              </a:buClr>
              <a:buSzPts val="1400"/>
              <a:buFont typeface="Arial"/>
              <a:buNone/>
              <a:defRPr b="0" i="0" sz="1400" u="none" cap="none" strike="noStrike">
                <a:solidFill>
                  <a:srgbClr val="888888"/>
                </a:solidFill>
                <a:latin typeface="Arial"/>
                <a:ea typeface="Arial"/>
                <a:cs typeface="Arial"/>
                <a:sym typeface="Arial"/>
              </a:defRPr>
            </a:lvl9pPr>
          </a:lstStyle>
          <a:p/>
        </p:txBody>
      </p:sp>
      <p:sp>
        <p:nvSpPr>
          <p:cNvPr id="30" name="Shape 30"/>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31" name="Shape 31"/>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32" name="Shape 32"/>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Obj">
  <p:cSld name="콘텐츠 2개">
    <p:spTree>
      <p:nvGrpSpPr>
        <p:cNvPr id="33" name="Shape 33"/>
        <p:cNvGrpSpPr/>
        <p:nvPr/>
      </p:nvGrpSpPr>
      <p:grpSpPr>
        <a:xfrm>
          <a:off x="0" y="0"/>
          <a:ext cx="0" cy="0"/>
          <a:chOff x="0" y="0"/>
          <a:chExt cx="0" cy="0"/>
        </a:xfrm>
      </p:grpSpPr>
      <p:sp>
        <p:nvSpPr>
          <p:cNvPr id="34" name="Shape 34"/>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35" name="Shape 35"/>
          <p:cNvSpPr txBox="1"/>
          <p:nvPr>
            <p:ph idx="1" type="body"/>
          </p:nvPr>
        </p:nvSpPr>
        <p:spPr>
          <a:xfrm>
            <a:off x="457200" y="1600200"/>
            <a:ext cx="4038600" cy="4525963"/>
          </a:xfrm>
          <a:prstGeom prst="rect">
            <a:avLst/>
          </a:prstGeom>
          <a:noFill/>
          <a:ln>
            <a:noFill/>
          </a:ln>
        </p:spPr>
        <p:txBody>
          <a:bodyPr anchorCtr="0" anchor="t" bIns="91425" lIns="91425" rIns="91425" wrap="square" tIns="91425"/>
          <a:lstStyle>
            <a:lvl1pPr indent="-165100" lvl="0" marL="34290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133350" lvl="1" marL="74295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101600" lvl="2" marL="1143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114300" lvl="3" marL="16002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114300" lvl="4" marL="20574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114300" lvl="5" marL="25146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114300" lvl="6" marL="29718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114300" lvl="7" marL="34290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114300" lvl="8" marL="38862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6" name="Shape 36"/>
          <p:cNvSpPr txBox="1"/>
          <p:nvPr>
            <p:ph idx="2" type="body"/>
          </p:nvPr>
        </p:nvSpPr>
        <p:spPr>
          <a:xfrm>
            <a:off x="4648200" y="1600200"/>
            <a:ext cx="4038600" cy="4525963"/>
          </a:xfrm>
          <a:prstGeom prst="rect">
            <a:avLst/>
          </a:prstGeom>
          <a:noFill/>
          <a:ln>
            <a:noFill/>
          </a:ln>
        </p:spPr>
        <p:txBody>
          <a:bodyPr anchorCtr="0" anchor="t" bIns="91425" lIns="91425" rIns="91425" wrap="square" tIns="91425"/>
          <a:lstStyle>
            <a:lvl1pPr indent="-165100" lvl="0" marL="34290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133350" lvl="1" marL="74295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101600" lvl="2" marL="1143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114300" lvl="3" marL="16002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114300" lvl="4" marL="20574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114300" lvl="5" marL="25146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114300" lvl="6" marL="29718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114300" lvl="7" marL="34290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114300" lvl="8" marL="38862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7" name="Shape 37"/>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38" name="Shape 38"/>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39" name="Shape 39"/>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TxTwoObj">
  <p:cSld name="비교">
    <p:spTree>
      <p:nvGrpSpPr>
        <p:cNvPr id="40" name="Shape 40"/>
        <p:cNvGrpSpPr/>
        <p:nvPr/>
      </p:nvGrpSpPr>
      <p:grpSpPr>
        <a:xfrm>
          <a:off x="0" y="0"/>
          <a:ext cx="0" cy="0"/>
          <a:chOff x="0" y="0"/>
          <a:chExt cx="0" cy="0"/>
        </a:xfrm>
      </p:grpSpPr>
      <p:sp>
        <p:nvSpPr>
          <p:cNvPr id="41" name="Shape 41"/>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42" name="Shape 42"/>
          <p:cNvSpPr txBox="1"/>
          <p:nvPr>
            <p:ph idx="1" type="body"/>
          </p:nvPr>
        </p:nvSpPr>
        <p:spPr>
          <a:xfrm>
            <a:off x="457200" y="1535113"/>
            <a:ext cx="4040188" cy="639762"/>
          </a:xfrm>
          <a:prstGeom prst="rect">
            <a:avLst/>
          </a:prstGeom>
          <a:noFill/>
          <a:ln>
            <a:noFill/>
          </a:ln>
        </p:spPr>
        <p:txBody>
          <a:bodyPr anchorCtr="0" anchor="b" bIns="91425" lIns="91425" rIns="91425" wrap="square" tIns="91425"/>
          <a:lstStyle>
            <a:lvl1pPr indent="0" lvl="0" marL="0" marR="0" rtl="0" algn="l">
              <a:spcBef>
                <a:spcPts val="480"/>
              </a:spcBef>
              <a:buClr>
                <a:schemeClr val="dk1"/>
              </a:buClr>
              <a:buSzPts val="2400"/>
              <a:buFont typeface="Arial"/>
              <a:buNone/>
              <a:defRPr b="1" i="0" sz="2400" u="none" cap="none" strike="noStrike">
                <a:solidFill>
                  <a:schemeClr val="dk1"/>
                </a:solidFill>
                <a:latin typeface="Arial"/>
                <a:ea typeface="Arial"/>
                <a:cs typeface="Arial"/>
                <a:sym typeface="Arial"/>
              </a:defRPr>
            </a:lvl1pPr>
            <a:lvl2pPr indent="0" lvl="1" marL="457200" marR="0" rtl="0" algn="l">
              <a:spcBef>
                <a:spcPts val="400"/>
              </a:spcBef>
              <a:buClr>
                <a:schemeClr val="dk1"/>
              </a:buClr>
              <a:buSzPts val="2000"/>
              <a:buFont typeface="Arial"/>
              <a:buNone/>
              <a:defRPr b="1" i="0" sz="2000" u="none" cap="none" strike="noStrike">
                <a:solidFill>
                  <a:schemeClr val="dk1"/>
                </a:solidFill>
                <a:latin typeface="Arial"/>
                <a:ea typeface="Arial"/>
                <a:cs typeface="Arial"/>
                <a:sym typeface="Arial"/>
              </a:defRPr>
            </a:lvl2pPr>
            <a:lvl3pPr indent="0" lvl="2" marL="914400" marR="0" rtl="0" algn="l">
              <a:spcBef>
                <a:spcPts val="360"/>
              </a:spcBef>
              <a:buClr>
                <a:schemeClr val="dk1"/>
              </a:buClr>
              <a:buSzPts val="1800"/>
              <a:buFont typeface="Arial"/>
              <a:buNone/>
              <a:defRPr b="1" i="0" sz="1800" u="none" cap="none" strike="noStrike">
                <a:solidFill>
                  <a:schemeClr val="dk1"/>
                </a:solidFill>
                <a:latin typeface="Arial"/>
                <a:ea typeface="Arial"/>
                <a:cs typeface="Arial"/>
                <a:sym typeface="Arial"/>
              </a:defRPr>
            </a:lvl3pPr>
            <a:lvl4pPr indent="0" lvl="3" marL="13716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4pPr>
            <a:lvl5pPr indent="0" lvl="4" marL="18288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5pPr>
            <a:lvl6pPr indent="0" lvl="5" marL="22860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6pPr>
            <a:lvl7pPr indent="0" lvl="6" marL="27432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7pPr>
            <a:lvl8pPr indent="0" lvl="7" marL="32004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8pPr>
            <a:lvl9pPr indent="0" lvl="8" marL="36576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3" name="Shape 43"/>
          <p:cNvSpPr txBox="1"/>
          <p:nvPr>
            <p:ph idx="2" type="body"/>
          </p:nvPr>
        </p:nvSpPr>
        <p:spPr>
          <a:xfrm>
            <a:off x="457200" y="2174875"/>
            <a:ext cx="4040188" cy="3951288"/>
          </a:xfrm>
          <a:prstGeom prst="rect">
            <a:avLst/>
          </a:prstGeom>
          <a:noFill/>
          <a:ln>
            <a:noFill/>
          </a:ln>
        </p:spPr>
        <p:txBody>
          <a:bodyPr anchorCtr="0" anchor="t" bIns="91425" lIns="91425" rIns="91425" wrap="square" tIns="91425"/>
          <a:lstStyle>
            <a:lvl1pPr indent="-190500" lvl="0" marL="3429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158750" lvl="1" marL="74295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114300" lvl="2" marL="11430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127000" lvl="3" marL="16002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127000" lvl="4" marL="20574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127000" lvl="5" marL="25146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127000" lvl="6" marL="29718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127000" lvl="7" marL="34290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127000" lvl="8" marL="38862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44" name="Shape 44"/>
          <p:cNvSpPr txBox="1"/>
          <p:nvPr>
            <p:ph idx="3" type="body"/>
          </p:nvPr>
        </p:nvSpPr>
        <p:spPr>
          <a:xfrm>
            <a:off x="4645025" y="1535113"/>
            <a:ext cx="4041775" cy="639762"/>
          </a:xfrm>
          <a:prstGeom prst="rect">
            <a:avLst/>
          </a:prstGeom>
          <a:noFill/>
          <a:ln>
            <a:noFill/>
          </a:ln>
        </p:spPr>
        <p:txBody>
          <a:bodyPr anchorCtr="0" anchor="b" bIns="91425" lIns="91425" rIns="91425" wrap="square" tIns="91425"/>
          <a:lstStyle>
            <a:lvl1pPr indent="0" lvl="0" marL="0" marR="0" rtl="0" algn="l">
              <a:spcBef>
                <a:spcPts val="480"/>
              </a:spcBef>
              <a:buClr>
                <a:schemeClr val="dk1"/>
              </a:buClr>
              <a:buSzPts val="2400"/>
              <a:buFont typeface="Arial"/>
              <a:buNone/>
              <a:defRPr b="1" i="0" sz="2400" u="none" cap="none" strike="noStrike">
                <a:solidFill>
                  <a:schemeClr val="dk1"/>
                </a:solidFill>
                <a:latin typeface="Arial"/>
                <a:ea typeface="Arial"/>
                <a:cs typeface="Arial"/>
                <a:sym typeface="Arial"/>
              </a:defRPr>
            </a:lvl1pPr>
            <a:lvl2pPr indent="0" lvl="1" marL="457200" marR="0" rtl="0" algn="l">
              <a:spcBef>
                <a:spcPts val="400"/>
              </a:spcBef>
              <a:buClr>
                <a:schemeClr val="dk1"/>
              </a:buClr>
              <a:buSzPts val="2000"/>
              <a:buFont typeface="Arial"/>
              <a:buNone/>
              <a:defRPr b="1" i="0" sz="2000" u="none" cap="none" strike="noStrike">
                <a:solidFill>
                  <a:schemeClr val="dk1"/>
                </a:solidFill>
                <a:latin typeface="Arial"/>
                <a:ea typeface="Arial"/>
                <a:cs typeface="Arial"/>
                <a:sym typeface="Arial"/>
              </a:defRPr>
            </a:lvl2pPr>
            <a:lvl3pPr indent="0" lvl="2" marL="914400" marR="0" rtl="0" algn="l">
              <a:spcBef>
                <a:spcPts val="360"/>
              </a:spcBef>
              <a:buClr>
                <a:schemeClr val="dk1"/>
              </a:buClr>
              <a:buSzPts val="1800"/>
              <a:buFont typeface="Arial"/>
              <a:buNone/>
              <a:defRPr b="1" i="0" sz="1800" u="none" cap="none" strike="noStrike">
                <a:solidFill>
                  <a:schemeClr val="dk1"/>
                </a:solidFill>
                <a:latin typeface="Arial"/>
                <a:ea typeface="Arial"/>
                <a:cs typeface="Arial"/>
                <a:sym typeface="Arial"/>
              </a:defRPr>
            </a:lvl3pPr>
            <a:lvl4pPr indent="0" lvl="3" marL="13716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4pPr>
            <a:lvl5pPr indent="0" lvl="4" marL="18288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5pPr>
            <a:lvl6pPr indent="0" lvl="5" marL="22860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6pPr>
            <a:lvl7pPr indent="0" lvl="6" marL="27432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7pPr>
            <a:lvl8pPr indent="0" lvl="7" marL="32004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8pPr>
            <a:lvl9pPr indent="0" lvl="8" marL="3657600" marR="0" rtl="0" algn="l">
              <a:spcBef>
                <a:spcPts val="320"/>
              </a:spcBef>
              <a:buClr>
                <a:schemeClr val="dk1"/>
              </a:buClr>
              <a:buSzPts val="1600"/>
              <a:buFont typeface="Arial"/>
              <a:buNone/>
              <a:defRPr b="1" i="0" sz="1600" u="none" cap="none" strike="noStrike">
                <a:solidFill>
                  <a:schemeClr val="dk1"/>
                </a:solidFill>
                <a:latin typeface="Arial"/>
                <a:ea typeface="Arial"/>
                <a:cs typeface="Arial"/>
                <a:sym typeface="Arial"/>
              </a:defRPr>
            </a:lvl9pPr>
          </a:lstStyle>
          <a:p/>
        </p:txBody>
      </p:sp>
      <p:sp>
        <p:nvSpPr>
          <p:cNvPr id="45" name="Shape 45"/>
          <p:cNvSpPr txBox="1"/>
          <p:nvPr>
            <p:ph idx="4" type="body"/>
          </p:nvPr>
        </p:nvSpPr>
        <p:spPr>
          <a:xfrm>
            <a:off x="4645025" y="2174875"/>
            <a:ext cx="4041775" cy="3951288"/>
          </a:xfrm>
          <a:prstGeom prst="rect">
            <a:avLst/>
          </a:prstGeom>
          <a:noFill/>
          <a:ln>
            <a:noFill/>
          </a:ln>
        </p:spPr>
        <p:txBody>
          <a:bodyPr anchorCtr="0" anchor="t" bIns="91425" lIns="91425" rIns="91425" wrap="square" tIns="91425"/>
          <a:lstStyle>
            <a:lvl1pPr indent="-190500" lvl="0" marL="3429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1pPr>
            <a:lvl2pPr indent="-158750" lvl="1" marL="74295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2pPr>
            <a:lvl3pPr indent="-114300" lvl="2" marL="1143000" marR="0" rtl="0" algn="l">
              <a:spcBef>
                <a:spcPts val="360"/>
              </a:spcBef>
              <a:buClr>
                <a:schemeClr val="dk1"/>
              </a:buClr>
              <a:buSzPts val="1800"/>
              <a:buFont typeface="Arial"/>
              <a:buChar char="•"/>
              <a:defRPr b="0" i="0" sz="1800" u="none" cap="none" strike="noStrike">
                <a:solidFill>
                  <a:schemeClr val="dk1"/>
                </a:solidFill>
                <a:latin typeface="Arial"/>
                <a:ea typeface="Arial"/>
                <a:cs typeface="Arial"/>
                <a:sym typeface="Arial"/>
              </a:defRPr>
            </a:lvl3pPr>
            <a:lvl4pPr indent="-127000" lvl="3" marL="16002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4pPr>
            <a:lvl5pPr indent="-127000" lvl="4" marL="20574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5pPr>
            <a:lvl6pPr indent="-127000" lvl="5" marL="25146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6pPr>
            <a:lvl7pPr indent="-127000" lvl="6" marL="29718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7pPr>
            <a:lvl8pPr indent="-127000" lvl="7" marL="34290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8pPr>
            <a:lvl9pPr indent="-127000" lvl="8" marL="3886200" marR="0" rtl="0" algn="l">
              <a:spcBef>
                <a:spcPts val="320"/>
              </a:spcBef>
              <a:buClr>
                <a:schemeClr val="dk1"/>
              </a:buClr>
              <a:buSzPts val="1600"/>
              <a:buFont typeface="Arial"/>
              <a:buChar char="•"/>
              <a:defRPr b="0" i="0" sz="1600" u="none" cap="none" strike="noStrike">
                <a:solidFill>
                  <a:schemeClr val="dk1"/>
                </a:solidFill>
                <a:latin typeface="Arial"/>
                <a:ea typeface="Arial"/>
                <a:cs typeface="Arial"/>
                <a:sym typeface="Arial"/>
              </a:defRPr>
            </a:lvl9pPr>
          </a:lstStyle>
          <a:p/>
        </p:txBody>
      </p:sp>
      <p:sp>
        <p:nvSpPr>
          <p:cNvPr id="46" name="Shape 46"/>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47" name="Shape 47"/>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48" name="Shape 48"/>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제목만">
    <p:spTree>
      <p:nvGrpSpPr>
        <p:cNvPr id="49" name="Shape 49"/>
        <p:cNvGrpSpPr/>
        <p:nvPr/>
      </p:nvGrpSpPr>
      <p:grpSpPr>
        <a:xfrm>
          <a:off x="0" y="0"/>
          <a:ext cx="0" cy="0"/>
          <a:chOff x="0" y="0"/>
          <a:chExt cx="0" cy="0"/>
        </a:xfrm>
      </p:grpSpPr>
      <p:sp>
        <p:nvSpPr>
          <p:cNvPr id="50" name="Shape 50"/>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51" name="Shape 51"/>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52" name="Shape 52"/>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53" name="Shape 53"/>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빈 화면">
    <p:spTree>
      <p:nvGrpSpPr>
        <p:cNvPr id="54" name="Shape 54"/>
        <p:cNvGrpSpPr/>
        <p:nvPr/>
      </p:nvGrpSpPr>
      <p:grpSpPr>
        <a:xfrm>
          <a:off x="0" y="0"/>
          <a:ext cx="0" cy="0"/>
          <a:chOff x="0" y="0"/>
          <a:chExt cx="0" cy="0"/>
        </a:xfrm>
      </p:grpSpPr>
      <p:sp>
        <p:nvSpPr>
          <p:cNvPr id="55" name="Shape 55"/>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56" name="Shape 56"/>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57" name="Shape 57"/>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objTx">
  <p:cSld name="캡션 있는 콘텐츠">
    <p:spTree>
      <p:nvGrpSpPr>
        <p:cNvPr id="58" name="Shape 58"/>
        <p:cNvGrpSpPr/>
        <p:nvPr/>
      </p:nvGrpSpPr>
      <p:grpSpPr>
        <a:xfrm>
          <a:off x="0" y="0"/>
          <a:ext cx="0" cy="0"/>
          <a:chOff x="0" y="0"/>
          <a:chExt cx="0" cy="0"/>
        </a:xfrm>
      </p:grpSpPr>
      <p:sp>
        <p:nvSpPr>
          <p:cNvPr id="59" name="Shape 59"/>
          <p:cNvSpPr txBox="1"/>
          <p:nvPr>
            <p:ph type="title"/>
          </p:nvPr>
        </p:nvSpPr>
        <p:spPr>
          <a:xfrm>
            <a:off x="457200" y="273050"/>
            <a:ext cx="3008313" cy="1162050"/>
          </a:xfrm>
          <a:prstGeom prst="rect">
            <a:avLst/>
          </a:prstGeom>
          <a:noFill/>
          <a:ln>
            <a:noFill/>
          </a:ln>
        </p:spPr>
        <p:txBody>
          <a:bodyPr anchorCtr="0" anchor="b" bIns="91425" lIns="91425" rIns="91425" wrap="square" tIns="91425"/>
          <a:lstStyle>
            <a:lvl1pPr indent="0" lvl="0" marL="0" marR="0" rtl="0" algn="l">
              <a:spcBef>
                <a:spcPts val="0"/>
              </a:spcBef>
              <a:buClr>
                <a:schemeClr val="dk1"/>
              </a:buClr>
              <a:buSzPts val="2000"/>
              <a:buFont typeface="Arial"/>
              <a:buNone/>
              <a:defRPr b="1" i="0" sz="20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60" name="Shape 60"/>
          <p:cNvSpPr txBox="1"/>
          <p:nvPr>
            <p:ph idx="1" type="body"/>
          </p:nvPr>
        </p:nvSpPr>
        <p:spPr>
          <a:xfrm>
            <a:off x="3575050" y="273050"/>
            <a:ext cx="5111750" cy="5853113"/>
          </a:xfrm>
          <a:prstGeom prst="rect">
            <a:avLst/>
          </a:prstGeom>
          <a:noFill/>
          <a:ln>
            <a:noFill/>
          </a:ln>
        </p:spPr>
        <p:txBody>
          <a:bodyPr anchorCtr="0" anchor="t" bIns="91425" lIns="91425" rIns="91425" wrap="square" tIns="91425"/>
          <a:lstStyle>
            <a:lvl1pPr indent="-139700" lvl="0" marL="342900" marR="0" rtl="0" algn="l">
              <a:spcBef>
                <a:spcPts val="640"/>
              </a:spcBef>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107950" lvl="1" marL="74295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76200" lvl="2" marL="11430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101600" lvl="3" marL="1600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101600" lvl="4" marL="20574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101600" lvl="5" marL="25146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101600" lvl="6" marL="29718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101600" lvl="7" marL="3429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101600" lvl="8" marL="3886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61" name="Shape 61"/>
          <p:cNvSpPr txBox="1"/>
          <p:nvPr>
            <p:ph idx="2" type="body"/>
          </p:nvPr>
        </p:nvSpPr>
        <p:spPr>
          <a:xfrm>
            <a:off x="457200" y="1435100"/>
            <a:ext cx="3008313" cy="4691063"/>
          </a:xfrm>
          <a:prstGeom prst="rect">
            <a:avLst/>
          </a:prstGeom>
          <a:noFill/>
          <a:ln>
            <a:noFill/>
          </a:ln>
        </p:spPr>
        <p:txBody>
          <a:bodyPr anchorCtr="0" anchor="t" bIns="91425" lIns="91425" rIns="91425" wrap="square" tIns="91425"/>
          <a:lstStyle>
            <a:lvl1pPr indent="0" lvl="0" marL="0" marR="0" rtl="0" algn="l">
              <a:spcBef>
                <a:spcPts val="280"/>
              </a:spcBef>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457200" marR="0" rtl="0" algn="l">
              <a:spcBef>
                <a:spcPts val="240"/>
              </a:spcBef>
              <a:buClr>
                <a:schemeClr val="dk1"/>
              </a:buClr>
              <a:buSzPts val="1200"/>
              <a:buFont typeface="Arial"/>
              <a:buNone/>
              <a:defRPr b="0" i="0" sz="1200" u="none" cap="none" strike="noStrike">
                <a:solidFill>
                  <a:schemeClr val="dk1"/>
                </a:solidFill>
                <a:latin typeface="Arial"/>
                <a:ea typeface="Arial"/>
                <a:cs typeface="Arial"/>
                <a:sym typeface="Arial"/>
              </a:defRPr>
            </a:lvl2pPr>
            <a:lvl3pPr indent="0" lvl="2" marL="914400" marR="0" rtl="0" algn="l">
              <a:spcBef>
                <a:spcPts val="200"/>
              </a:spcBef>
              <a:buClr>
                <a:schemeClr val="dk1"/>
              </a:buClr>
              <a:buSzPts val="1000"/>
              <a:buFont typeface="Arial"/>
              <a:buNone/>
              <a:defRPr b="0" i="0" sz="1000" u="none" cap="none" strike="noStrike">
                <a:solidFill>
                  <a:schemeClr val="dk1"/>
                </a:solidFill>
                <a:latin typeface="Arial"/>
                <a:ea typeface="Arial"/>
                <a:cs typeface="Arial"/>
                <a:sym typeface="Arial"/>
              </a:defRPr>
            </a:lvl3pPr>
            <a:lvl4pPr indent="0" lvl="3" marL="13716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4pPr>
            <a:lvl5pPr indent="0" lvl="4" marL="18288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5pPr>
            <a:lvl6pPr indent="0" lvl="5" marL="22860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6pPr>
            <a:lvl7pPr indent="0" lvl="6" marL="27432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7pPr>
            <a:lvl8pPr indent="0" lvl="7" marL="32004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8pPr>
            <a:lvl9pPr indent="0" lvl="8" marL="36576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
        <p:nvSpPr>
          <p:cNvPr id="62" name="Shape 62"/>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63" name="Shape 63"/>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64" name="Shape 64"/>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picTx">
  <p:cSld name="캡션 있는 그림">
    <p:spTree>
      <p:nvGrpSpPr>
        <p:cNvPr id="65" name="Shape 65"/>
        <p:cNvGrpSpPr/>
        <p:nvPr/>
      </p:nvGrpSpPr>
      <p:grpSpPr>
        <a:xfrm>
          <a:off x="0" y="0"/>
          <a:ext cx="0" cy="0"/>
          <a:chOff x="0" y="0"/>
          <a:chExt cx="0" cy="0"/>
        </a:xfrm>
      </p:grpSpPr>
      <p:sp>
        <p:nvSpPr>
          <p:cNvPr id="66" name="Shape 66"/>
          <p:cNvSpPr txBox="1"/>
          <p:nvPr>
            <p:ph type="title"/>
          </p:nvPr>
        </p:nvSpPr>
        <p:spPr>
          <a:xfrm>
            <a:off x="1792288" y="4800600"/>
            <a:ext cx="5486400" cy="566738"/>
          </a:xfrm>
          <a:prstGeom prst="rect">
            <a:avLst/>
          </a:prstGeom>
          <a:noFill/>
          <a:ln>
            <a:noFill/>
          </a:ln>
        </p:spPr>
        <p:txBody>
          <a:bodyPr anchorCtr="0" anchor="b" bIns="91425" lIns="91425" rIns="91425" wrap="square" tIns="91425"/>
          <a:lstStyle>
            <a:lvl1pPr indent="0" lvl="0" marL="0" marR="0" rtl="0" algn="l">
              <a:spcBef>
                <a:spcPts val="0"/>
              </a:spcBef>
              <a:buClr>
                <a:schemeClr val="dk1"/>
              </a:buClr>
              <a:buSzPts val="2000"/>
              <a:buFont typeface="Arial"/>
              <a:buNone/>
              <a:defRPr b="1" i="0" sz="20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67" name="Shape 67"/>
          <p:cNvSpPr/>
          <p:nvPr>
            <p:ph idx="2" type="pic"/>
          </p:nvPr>
        </p:nvSpPr>
        <p:spPr>
          <a:xfrm>
            <a:off x="1792288" y="612775"/>
            <a:ext cx="5486400" cy="4114800"/>
          </a:xfrm>
          <a:prstGeom prst="rect">
            <a:avLst/>
          </a:prstGeom>
          <a:noFill/>
          <a:ln>
            <a:noFill/>
          </a:ln>
        </p:spPr>
        <p:txBody>
          <a:bodyPr anchorCtr="0" anchor="t" bIns="91425" lIns="91425" rIns="91425" wrap="square" tIns="91425"/>
          <a:lstStyle>
            <a:lvl1pPr indent="0" lvl="0" marL="0" marR="0" rtl="0" algn="l">
              <a:spcBef>
                <a:spcPts val="640"/>
              </a:spcBef>
              <a:buClr>
                <a:schemeClr val="dk1"/>
              </a:buClr>
              <a:buSzPts val="3200"/>
              <a:buFont typeface="Arial"/>
              <a:buNone/>
              <a:defRPr b="0" i="0" sz="3200" u="none" cap="none" strike="noStrike">
                <a:solidFill>
                  <a:schemeClr val="dk1"/>
                </a:solidFill>
                <a:latin typeface="Arial"/>
                <a:ea typeface="Arial"/>
                <a:cs typeface="Arial"/>
                <a:sym typeface="Arial"/>
              </a:defRPr>
            </a:lvl1pPr>
            <a:lvl2pPr indent="0" lvl="1" marL="457200" marR="0" rtl="0" algn="l">
              <a:spcBef>
                <a:spcPts val="560"/>
              </a:spcBef>
              <a:buClr>
                <a:schemeClr val="dk1"/>
              </a:buClr>
              <a:buSzPts val="2800"/>
              <a:buFont typeface="Arial"/>
              <a:buNone/>
              <a:defRPr b="0" i="0" sz="2800" u="none" cap="none" strike="noStrike">
                <a:solidFill>
                  <a:schemeClr val="dk1"/>
                </a:solidFill>
                <a:latin typeface="Arial"/>
                <a:ea typeface="Arial"/>
                <a:cs typeface="Arial"/>
                <a:sym typeface="Arial"/>
              </a:defRPr>
            </a:lvl2pPr>
            <a:lvl3pPr indent="0" lvl="2" marL="914400" marR="0" rtl="0" algn="l">
              <a:spcBef>
                <a:spcPts val="480"/>
              </a:spcBef>
              <a:buClr>
                <a:schemeClr val="dk1"/>
              </a:buClr>
              <a:buSzPts val="2400"/>
              <a:buFont typeface="Arial"/>
              <a:buNone/>
              <a:defRPr b="0" i="0" sz="2400" u="none" cap="none" strike="noStrike">
                <a:solidFill>
                  <a:schemeClr val="dk1"/>
                </a:solidFill>
                <a:latin typeface="Arial"/>
                <a:ea typeface="Arial"/>
                <a:cs typeface="Arial"/>
                <a:sym typeface="Arial"/>
              </a:defRPr>
            </a:lvl3pPr>
            <a:lvl4pPr indent="0" lvl="3" marL="13716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4pPr>
            <a:lvl5pPr indent="0" lvl="4" marL="18288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5pPr>
            <a:lvl6pPr indent="0" lvl="5" marL="22860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6pPr>
            <a:lvl7pPr indent="0" lvl="6" marL="27432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7pPr>
            <a:lvl8pPr indent="0" lvl="7" marL="32004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8pPr>
            <a:lvl9pPr indent="0" lvl="8" marL="3657600" marR="0" rtl="0" algn="l">
              <a:spcBef>
                <a:spcPts val="400"/>
              </a:spcBef>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68" name="Shape 68"/>
          <p:cNvSpPr txBox="1"/>
          <p:nvPr>
            <p:ph idx="1" type="body"/>
          </p:nvPr>
        </p:nvSpPr>
        <p:spPr>
          <a:xfrm>
            <a:off x="1792288" y="5367338"/>
            <a:ext cx="5486400" cy="804862"/>
          </a:xfrm>
          <a:prstGeom prst="rect">
            <a:avLst/>
          </a:prstGeom>
          <a:noFill/>
          <a:ln>
            <a:noFill/>
          </a:ln>
        </p:spPr>
        <p:txBody>
          <a:bodyPr anchorCtr="0" anchor="t" bIns="91425" lIns="91425" rIns="91425" wrap="square" tIns="91425"/>
          <a:lstStyle>
            <a:lvl1pPr indent="0" lvl="0" marL="0" marR="0" rtl="0" algn="l">
              <a:spcBef>
                <a:spcPts val="280"/>
              </a:spcBef>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457200" marR="0" rtl="0" algn="l">
              <a:spcBef>
                <a:spcPts val="240"/>
              </a:spcBef>
              <a:buClr>
                <a:schemeClr val="dk1"/>
              </a:buClr>
              <a:buSzPts val="1200"/>
              <a:buFont typeface="Arial"/>
              <a:buNone/>
              <a:defRPr b="0" i="0" sz="1200" u="none" cap="none" strike="noStrike">
                <a:solidFill>
                  <a:schemeClr val="dk1"/>
                </a:solidFill>
                <a:latin typeface="Arial"/>
                <a:ea typeface="Arial"/>
                <a:cs typeface="Arial"/>
                <a:sym typeface="Arial"/>
              </a:defRPr>
            </a:lvl2pPr>
            <a:lvl3pPr indent="0" lvl="2" marL="914400" marR="0" rtl="0" algn="l">
              <a:spcBef>
                <a:spcPts val="200"/>
              </a:spcBef>
              <a:buClr>
                <a:schemeClr val="dk1"/>
              </a:buClr>
              <a:buSzPts val="1000"/>
              <a:buFont typeface="Arial"/>
              <a:buNone/>
              <a:defRPr b="0" i="0" sz="1000" u="none" cap="none" strike="noStrike">
                <a:solidFill>
                  <a:schemeClr val="dk1"/>
                </a:solidFill>
                <a:latin typeface="Arial"/>
                <a:ea typeface="Arial"/>
                <a:cs typeface="Arial"/>
                <a:sym typeface="Arial"/>
              </a:defRPr>
            </a:lvl3pPr>
            <a:lvl4pPr indent="0" lvl="3" marL="13716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4pPr>
            <a:lvl5pPr indent="0" lvl="4" marL="18288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5pPr>
            <a:lvl6pPr indent="0" lvl="5" marL="22860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6pPr>
            <a:lvl7pPr indent="0" lvl="6" marL="27432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7pPr>
            <a:lvl8pPr indent="0" lvl="7" marL="32004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8pPr>
            <a:lvl9pPr indent="0" lvl="8" marL="3657600" marR="0" rtl="0" algn="l">
              <a:spcBef>
                <a:spcPts val="180"/>
              </a:spcBef>
              <a:buClr>
                <a:schemeClr val="dk1"/>
              </a:buClr>
              <a:buSzPts val="900"/>
              <a:buFont typeface="Arial"/>
              <a:buNone/>
              <a:defRPr b="0" i="0" sz="900" u="none" cap="none" strike="noStrike">
                <a:solidFill>
                  <a:schemeClr val="dk1"/>
                </a:solidFill>
                <a:latin typeface="Arial"/>
                <a:ea typeface="Arial"/>
                <a:cs typeface="Arial"/>
                <a:sym typeface="Arial"/>
              </a:defRPr>
            </a:lvl9pPr>
          </a:lstStyle>
          <a:p/>
        </p:txBody>
      </p:sp>
      <p:sp>
        <p:nvSpPr>
          <p:cNvPr id="69" name="Shape 69"/>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70" name="Shape 70"/>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sz="1200">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71" name="Shape 71"/>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lang="en-US" sz="1200">
                <a:solidFill>
                  <a:srgbClr val="888888"/>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457200" y="274638"/>
            <a:ext cx="8229600" cy="1143000"/>
          </a:xfrm>
          <a:prstGeom prst="rect">
            <a:avLst/>
          </a:prstGeom>
          <a:noFill/>
          <a:ln>
            <a:noFill/>
          </a:ln>
        </p:spPr>
        <p:txBody>
          <a:bodyPr anchorCtr="0" anchor="ctr" bIns="91425" lIns="91425" rIns="91425" wrap="square" tIns="91425"/>
          <a:lstStyle>
            <a:lvl1pPr indent="0" lvl="0" marL="0" marR="0" rtl="0" algn="ctr">
              <a:spcBef>
                <a:spcPts val="0"/>
              </a:spcBef>
              <a:buClr>
                <a:schemeClr val="dk1"/>
              </a:buClr>
              <a:buSzPts val="4400"/>
              <a:buFont typeface="Arial"/>
              <a:buNone/>
              <a:defRPr b="0" i="0" sz="4400" u="none" cap="none" strike="noStrike">
                <a:solidFill>
                  <a:schemeClr val="dk1"/>
                </a:solidFill>
                <a:latin typeface="Arial"/>
                <a:ea typeface="Arial"/>
                <a:cs typeface="Arial"/>
                <a:sym typeface="Arial"/>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11" name="Shape 11"/>
          <p:cNvSpPr txBox="1"/>
          <p:nvPr>
            <p:ph idx="1" type="body"/>
          </p:nvPr>
        </p:nvSpPr>
        <p:spPr>
          <a:xfrm>
            <a:off x="457200" y="1600200"/>
            <a:ext cx="8229600" cy="4525963"/>
          </a:xfrm>
          <a:prstGeom prst="rect">
            <a:avLst/>
          </a:prstGeom>
          <a:noFill/>
          <a:ln>
            <a:noFill/>
          </a:ln>
        </p:spPr>
        <p:txBody>
          <a:bodyPr anchorCtr="0" anchor="t" bIns="91425" lIns="91425" rIns="91425" wrap="square" tIns="91425"/>
          <a:lstStyle>
            <a:lvl1pPr indent="-139700" lvl="0" marL="342900" marR="0" rtl="0" algn="l">
              <a:spcBef>
                <a:spcPts val="640"/>
              </a:spcBef>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107950" lvl="1" marL="742950" marR="0" rtl="0" algn="l">
              <a:spcBef>
                <a:spcPts val="560"/>
              </a:spcBef>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76200" lvl="2" marL="1143000" marR="0" rtl="0" algn="l">
              <a:spcBef>
                <a:spcPts val="480"/>
              </a:spcBef>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101600" lvl="3" marL="1600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101600" lvl="4" marL="20574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101600" lvl="5" marL="25146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101600" lvl="6" marL="29718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101600" lvl="7" marL="34290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101600" lvl="8" marL="3886200" marR="0" rtl="0" algn="l">
              <a:spcBef>
                <a:spcPts val="400"/>
              </a:spcBef>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Shape 12"/>
          <p:cNvSpPr txBox="1"/>
          <p:nvPr>
            <p:ph idx="10" type="dt"/>
          </p:nvPr>
        </p:nvSpPr>
        <p:spPr>
          <a:xfrm>
            <a:off x="457200" y="6356350"/>
            <a:ext cx="2133600" cy="365125"/>
          </a:xfrm>
          <a:prstGeom prst="rect">
            <a:avLst/>
          </a:prstGeom>
          <a:noFill/>
          <a:ln>
            <a:noFill/>
          </a:ln>
        </p:spPr>
        <p:txBody>
          <a:bodyPr anchorCtr="0" anchor="ctr" bIns="91425" lIns="91425" rIns="91425" wrap="square" tIns="91425"/>
          <a:lstStyle>
            <a:lvl1pPr indent="0" lvl="0" marL="0" marR="0" rtl="0" algn="l">
              <a:spcBef>
                <a:spcPts val="0"/>
              </a:spcBef>
              <a:buSzPts val="1400"/>
              <a:buNone/>
              <a:defRPr b="0" i="0" sz="1200" u="none" cap="none" strike="noStrike">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13" name="Shape 13"/>
          <p:cNvSpPr txBox="1"/>
          <p:nvPr>
            <p:ph idx="11" type="ftr"/>
          </p:nvPr>
        </p:nvSpPr>
        <p:spPr>
          <a:xfrm>
            <a:off x="3124200" y="6356350"/>
            <a:ext cx="2895600" cy="365125"/>
          </a:xfrm>
          <a:prstGeom prst="rect">
            <a:avLst/>
          </a:prstGeom>
          <a:noFill/>
          <a:ln>
            <a:noFill/>
          </a:ln>
        </p:spPr>
        <p:txBody>
          <a:bodyPr anchorCtr="0" anchor="ctr" bIns="91425" lIns="91425" rIns="91425" wrap="square" tIns="91425"/>
          <a:lstStyle>
            <a:lvl1pPr indent="0" lvl="0" marL="0" marR="0" rtl="0" algn="ctr">
              <a:spcBef>
                <a:spcPts val="0"/>
              </a:spcBef>
              <a:buSzPts val="1400"/>
              <a:buNone/>
              <a:defRPr b="0" i="0" sz="1200" u="none" cap="none" strike="noStrike">
                <a:solidFill>
                  <a:srgbClr val="888888"/>
                </a:solidFill>
                <a:latin typeface="Arial"/>
                <a:ea typeface="Arial"/>
                <a:cs typeface="Arial"/>
                <a:sym typeface="Arial"/>
              </a:defRPr>
            </a:lvl1pPr>
            <a:lvl2pPr indent="0" lvl="1" marL="457200" marR="0" rtl="0" algn="l">
              <a:spcBef>
                <a:spcPts val="0"/>
              </a:spcBef>
              <a:buSzPts val="1400"/>
              <a:buNone/>
              <a:defRPr b="0" i="0" sz="1800" u="none" cap="none" strike="noStrike">
                <a:solidFill>
                  <a:schemeClr val="dk1"/>
                </a:solidFill>
                <a:latin typeface="Arial"/>
                <a:ea typeface="Arial"/>
                <a:cs typeface="Arial"/>
                <a:sym typeface="Arial"/>
              </a:defRPr>
            </a:lvl2pPr>
            <a:lvl3pPr indent="0" lvl="2" marL="914400" marR="0" rtl="0" algn="l">
              <a:spcBef>
                <a:spcPts val="0"/>
              </a:spcBef>
              <a:buSzPts val="1400"/>
              <a:buNone/>
              <a:defRPr b="0" i="0" sz="1800" u="none" cap="none" strike="noStrike">
                <a:solidFill>
                  <a:schemeClr val="dk1"/>
                </a:solidFill>
                <a:latin typeface="Arial"/>
                <a:ea typeface="Arial"/>
                <a:cs typeface="Arial"/>
                <a:sym typeface="Arial"/>
              </a:defRPr>
            </a:lvl3pPr>
            <a:lvl4pPr indent="0" lvl="3" marL="1371600" marR="0" rtl="0" algn="l">
              <a:spcBef>
                <a:spcPts val="0"/>
              </a:spcBef>
              <a:buSzPts val="1400"/>
              <a:buNone/>
              <a:defRPr b="0" i="0" sz="1800" u="none" cap="none" strike="noStrike">
                <a:solidFill>
                  <a:schemeClr val="dk1"/>
                </a:solidFill>
                <a:latin typeface="Arial"/>
                <a:ea typeface="Arial"/>
                <a:cs typeface="Arial"/>
                <a:sym typeface="Arial"/>
              </a:defRPr>
            </a:lvl4pPr>
            <a:lvl5pPr indent="0" lvl="4" marL="1828800" marR="0" rtl="0" algn="l">
              <a:spcBef>
                <a:spcPts val="0"/>
              </a:spcBef>
              <a:buSzPts val="1400"/>
              <a:buNone/>
              <a:defRPr b="0" i="0" sz="1800" u="none" cap="none" strike="noStrike">
                <a:solidFill>
                  <a:schemeClr val="dk1"/>
                </a:solidFill>
                <a:latin typeface="Arial"/>
                <a:ea typeface="Arial"/>
                <a:cs typeface="Arial"/>
                <a:sym typeface="Arial"/>
              </a:defRPr>
            </a:lvl5pPr>
            <a:lvl6pPr indent="0" lvl="5" marL="2286000" marR="0" rtl="0" algn="l">
              <a:spcBef>
                <a:spcPts val="0"/>
              </a:spcBef>
              <a:buSzPts val="1400"/>
              <a:buNone/>
              <a:defRPr b="0" i="0" sz="1800" u="none" cap="none" strike="noStrike">
                <a:solidFill>
                  <a:schemeClr val="dk1"/>
                </a:solidFill>
                <a:latin typeface="Arial"/>
                <a:ea typeface="Arial"/>
                <a:cs typeface="Arial"/>
                <a:sym typeface="Arial"/>
              </a:defRPr>
            </a:lvl6pPr>
            <a:lvl7pPr indent="0" lvl="6" marL="2743200" marR="0" rtl="0" algn="l">
              <a:spcBef>
                <a:spcPts val="0"/>
              </a:spcBef>
              <a:buSzPts val="1400"/>
              <a:buNone/>
              <a:defRPr b="0" i="0" sz="1800" u="none" cap="none" strike="noStrike">
                <a:solidFill>
                  <a:schemeClr val="dk1"/>
                </a:solidFill>
                <a:latin typeface="Arial"/>
                <a:ea typeface="Arial"/>
                <a:cs typeface="Arial"/>
                <a:sym typeface="Arial"/>
              </a:defRPr>
            </a:lvl7pPr>
            <a:lvl8pPr indent="0" lvl="7" marL="3200400" marR="0" rtl="0" algn="l">
              <a:spcBef>
                <a:spcPts val="0"/>
              </a:spcBef>
              <a:buSzPts val="1400"/>
              <a:buNone/>
              <a:defRPr b="0" i="0" sz="1800" u="none" cap="none" strike="noStrike">
                <a:solidFill>
                  <a:schemeClr val="dk1"/>
                </a:solidFill>
                <a:latin typeface="Arial"/>
                <a:ea typeface="Arial"/>
                <a:cs typeface="Arial"/>
                <a:sym typeface="Arial"/>
              </a:defRPr>
            </a:lvl8pPr>
            <a:lvl9pPr indent="0" lvl="8" marL="3657600" marR="0" rtl="0" algn="l">
              <a:spcBef>
                <a:spcPts val="0"/>
              </a:spcBef>
              <a:buSzPts val="1400"/>
              <a:buNone/>
              <a:defRPr b="0" i="0" sz="1800" u="none" cap="none" strike="noStrike">
                <a:solidFill>
                  <a:schemeClr val="dk1"/>
                </a:solidFill>
                <a:latin typeface="Arial"/>
                <a:ea typeface="Arial"/>
                <a:cs typeface="Arial"/>
                <a:sym typeface="Arial"/>
              </a:defRPr>
            </a:lvl9pPr>
          </a:lstStyle>
          <a:p/>
        </p:txBody>
      </p:sp>
      <p:sp>
        <p:nvSpPr>
          <p:cNvPr id="14" name="Shape 14"/>
          <p:cNvSpPr txBox="1"/>
          <p:nvPr>
            <p:ph idx="12" type="sldNum"/>
          </p:nvPr>
        </p:nvSpPr>
        <p:spPr>
          <a:xfrm>
            <a:off x="6553200" y="6356350"/>
            <a:ext cx="2133600" cy="365125"/>
          </a:xfrm>
          <a:prstGeom prst="rect">
            <a:avLst/>
          </a:prstGeom>
          <a:noFill/>
          <a:ln>
            <a:noFill/>
          </a:ln>
        </p:spPr>
        <p:txBody>
          <a:bodyPr anchorCtr="0" anchor="ctr" bIns="45700" lIns="91425" rIns="91425" wrap="square" tIns="45700">
            <a:noAutofit/>
          </a:bodyPr>
          <a:lstStyle/>
          <a:p>
            <a:pPr indent="0" lvl="0" marL="0" marR="0" rtl="0" algn="r">
              <a:spcBef>
                <a:spcPts val="0"/>
              </a:spcBef>
              <a:buNone/>
            </a:pPr>
            <a:fld id="{00000000-1234-1234-1234-123412341234}" type="slidenum">
              <a:rPr b="0" i="0" lang="en-US" sz="1200" u="none" cap="none" strike="noStrike">
                <a:solidFill>
                  <a:srgbClr val="888888"/>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Shape 89"/>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1800" u="none" cap="none" strike="noStrike">
              <a:solidFill>
                <a:schemeClr val="lt1"/>
              </a:solidFill>
              <a:latin typeface="Arial"/>
              <a:ea typeface="Arial"/>
              <a:cs typeface="Arial"/>
              <a:sym typeface="Arial"/>
            </a:endParaRPr>
          </a:p>
        </p:txBody>
      </p:sp>
      <p:sp>
        <p:nvSpPr>
          <p:cNvPr id="90" name="Shape 90"/>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b="0" i="0" sz="1800" u="none" cap="none" strike="noStrike">
              <a:solidFill>
                <a:schemeClr val="lt1"/>
              </a:solidFill>
              <a:latin typeface="Arial"/>
              <a:ea typeface="Arial"/>
              <a:cs typeface="Arial"/>
              <a:sym typeface="Arial"/>
            </a:endParaRPr>
          </a:p>
        </p:txBody>
      </p:sp>
      <p:sp>
        <p:nvSpPr>
          <p:cNvPr id="91" name="Shape 91"/>
          <p:cNvSpPr txBox="1"/>
          <p:nvPr/>
        </p:nvSpPr>
        <p:spPr>
          <a:xfrm>
            <a:off x="2515214" y="833616"/>
            <a:ext cx="6036268" cy="2123658"/>
          </a:xfrm>
          <a:prstGeom prst="rect">
            <a:avLst/>
          </a:prstGeom>
          <a:noFill/>
          <a:ln>
            <a:noFill/>
          </a:ln>
        </p:spPr>
        <p:txBody>
          <a:bodyPr anchorCtr="0" anchor="t" bIns="45700" lIns="91425" rIns="91425" wrap="square" tIns="45700">
            <a:noAutofit/>
          </a:bodyPr>
          <a:lstStyle/>
          <a:p>
            <a:pPr indent="0" lvl="0" marL="0" marR="0" rtl="0" algn="ctr">
              <a:spcBef>
                <a:spcPts val="0"/>
              </a:spcBef>
              <a:buNone/>
            </a:pPr>
            <a:r>
              <a:rPr b="0" i="0" lang="en-US" sz="6600" u="none" cap="none" strike="noStrike">
                <a:solidFill>
                  <a:schemeClr val="dk1"/>
                </a:solidFill>
                <a:latin typeface="Arial"/>
                <a:ea typeface="Arial"/>
                <a:cs typeface="Arial"/>
                <a:sym typeface="Arial"/>
              </a:rPr>
              <a:t>AR</a:t>
            </a:r>
            <a:r>
              <a:rPr b="0" i="1" lang="en-US" sz="6600" u="none" cap="none" strike="noStrike">
                <a:solidFill>
                  <a:schemeClr val="dk1"/>
                </a:solidFill>
                <a:latin typeface="Arial"/>
                <a:ea typeface="Arial"/>
                <a:cs typeface="Arial"/>
                <a:sym typeface="Arial"/>
              </a:rPr>
              <a:t> </a:t>
            </a:r>
            <a:r>
              <a:rPr b="0" i="0" lang="en-US" sz="6600" u="none" cap="none" strike="noStrike">
                <a:solidFill>
                  <a:schemeClr val="dk1"/>
                </a:solidFill>
                <a:latin typeface="Arial"/>
                <a:ea typeface="Arial"/>
                <a:cs typeface="Arial"/>
                <a:sym typeface="Arial"/>
              </a:rPr>
              <a:t>Instrument </a:t>
            </a:r>
          </a:p>
          <a:p>
            <a:pPr indent="0" lvl="0" marL="0" marR="0" rtl="0" algn="ctr">
              <a:spcBef>
                <a:spcPts val="0"/>
              </a:spcBef>
              <a:buNone/>
            </a:pPr>
            <a:r>
              <a:rPr b="0" i="0" lang="en-US" sz="6600" u="none" cap="none" strike="noStrike">
                <a:solidFill>
                  <a:schemeClr val="dk1"/>
                </a:solidFill>
                <a:latin typeface="Arial"/>
                <a:ea typeface="Arial"/>
                <a:cs typeface="Arial"/>
                <a:sym typeface="Arial"/>
              </a:rPr>
              <a:t>Tutorial System</a:t>
            </a:r>
          </a:p>
        </p:txBody>
      </p:sp>
      <p:sp>
        <p:nvSpPr>
          <p:cNvPr id="92" name="Shape 92"/>
          <p:cNvSpPr txBox="1"/>
          <p:nvPr/>
        </p:nvSpPr>
        <p:spPr>
          <a:xfrm>
            <a:off x="5557734" y="3428616"/>
            <a:ext cx="3701869" cy="2800767"/>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3200"/>
              <a:buFont typeface="Arial"/>
              <a:buChar char="•"/>
            </a:pPr>
            <a:r>
              <a:rPr b="0" i="0" lang="en-US" sz="3200" u="none" cap="none" strike="noStrike">
                <a:solidFill>
                  <a:schemeClr val="dk1"/>
                </a:solidFill>
                <a:latin typeface="Arial"/>
                <a:ea typeface="Arial"/>
                <a:cs typeface="Arial"/>
                <a:sym typeface="Arial"/>
              </a:rPr>
              <a:t>Zach Dwyer</a:t>
            </a:r>
          </a:p>
          <a:p>
            <a:pPr indent="-285750" lvl="0" marL="285750" marR="0" rtl="0" algn="l">
              <a:spcBef>
                <a:spcPts val="0"/>
              </a:spcBef>
              <a:buClr>
                <a:schemeClr val="dk1"/>
              </a:buClr>
              <a:buSzPts val="3200"/>
              <a:buFont typeface="Arial"/>
              <a:buChar char="•"/>
            </a:pPr>
            <a:r>
              <a:rPr b="0" i="0" lang="en-US" sz="3200" u="none" cap="none" strike="noStrike">
                <a:solidFill>
                  <a:schemeClr val="dk1"/>
                </a:solidFill>
                <a:latin typeface="Arial"/>
                <a:ea typeface="Arial"/>
                <a:cs typeface="Arial"/>
                <a:sym typeface="Arial"/>
              </a:rPr>
              <a:t>Sam Kline</a:t>
            </a:r>
          </a:p>
          <a:p>
            <a:pPr indent="-285750" lvl="0" marL="285750" marR="0" rtl="0" algn="l">
              <a:spcBef>
                <a:spcPts val="0"/>
              </a:spcBef>
              <a:buClr>
                <a:schemeClr val="dk1"/>
              </a:buClr>
              <a:buSzPts val="3200"/>
              <a:buFont typeface="Arial"/>
              <a:buChar char="•"/>
            </a:pPr>
            <a:r>
              <a:rPr b="0" i="0" lang="en-US" sz="3200" u="none" cap="none" strike="noStrike">
                <a:solidFill>
                  <a:schemeClr val="dk1"/>
                </a:solidFill>
                <a:latin typeface="Arial"/>
                <a:ea typeface="Arial"/>
                <a:cs typeface="Arial"/>
                <a:sym typeface="Arial"/>
              </a:rPr>
              <a:t>Jay Patel</a:t>
            </a:r>
          </a:p>
          <a:p>
            <a:pPr indent="-285750" lvl="0" marL="285750" marR="0" rtl="0" algn="l">
              <a:spcBef>
                <a:spcPts val="0"/>
              </a:spcBef>
              <a:buClr>
                <a:schemeClr val="dk1"/>
              </a:buClr>
              <a:buSzPts val="3200"/>
              <a:buFont typeface="Arial"/>
              <a:buChar char="•"/>
            </a:pPr>
            <a:r>
              <a:rPr b="0" i="0" lang="en-US" sz="3200" u="none" cap="none" strike="noStrike">
                <a:solidFill>
                  <a:schemeClr val="dk1"/>
                </a:solidFill>
                <a:latin typeface="Arial"/>
                <a:ea typeface="Arial"/>
                <a:cs typeface="Arial"/>
                <a:sym typeface="Arial"/>
              </a:rPr>
              <a:t>Changhee Son</a:t>
            </a:r>
          </a:p>
          <a:p>
            <a:pPr indent="0" lvl="0" marL="0" marR="0" rtl="0" algn="l">
              <a:spcBef>
                <a:spcPts val="0"/>
              </a:spcBef>
              <a:buNone/>
            </a:pPr>
            <a:br>
              <a:rPr b="0" i="0" lang="en-US" sz="2400" u="none" cap="none" strike="noStrike">
                <a:solidFill>
                  <a:schemeClr val="dk1"/>
                </a:solidFill>
                <a:latin typeface="Arial"/>
                <a:ea typeface="Arial"/>
                <a:cs typeface="Arial"/>
                <a:sym typeface="Arial"/>
              </a:rPr>
            </a:br>
          </a:p>
        </p:txBody>
      </p:sp>
      <p:pic>
        <p:nvPicPr>
          <p:cNvPr id="93" name="Shape 93"/>
          <p:cNvPicPr preferRelativeResize="0"/>
          <p:nvPr/>
        </p:nvPicPr>
        <p:blipFill rotWithShape="1">
          <a:blip r:embed="rId3">
            <a:alphaModFix/>
          </a:blip>
          <a:srcRect b="0" l="0" r="0" t="0"/>
          <a:stretch/>
        </p:blipFill>
        <p:spPr>
          <a:xfrm>
            <a:off x="287032" y="2394826"/>
            <a:ext cx="4278112" cy="427811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12" name="Shape 212"/>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13" name="Shape 213"/>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14" name="Shape 214"/>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15" name="Shape 215"/>
          <p:cNvSpPr txBox="1"/>
          <p:nvPr/>
        </p:nvSpPr>
        <p:spPr>
          <a:xfrm>
            <a:off x="611548" y="595025"/>
            <a:ext cx="4734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Use Case Diagram</a:t>
            </a:r>
          </a:p>
        </p:txBody>
      </p:sp>
      <p:pic>
        <p:nvPicPr>
          <p:cNvPr descr="https://lh6.googleusercontent.com/JiBmCFkF4s9ZfYb5Ev5hJe-wEI4bqd4Agt-xSQGdWTdaA4CTjfUkE24Ex5Vw2OYa0RSAyaRK6xLdJiE527BMycn-BQss3ck0jSqfBkzijhUSnYHgBsqJ35kk-AWkxOoBluw6HgIjboY" id="216" name="Shape 216"/>
          <p:cNvPicPr preferRelativeResize="0"/>
          <p:nvPr/>
        </p:nvPicPr>
        <p:blipFill rotWithShape="1">
          <a:blip r:embed="rId5">
            <a:alphaModFix/>
          </a:blip>
          <a:srcRect b="0" l="0" r="0" t="0"/>
          <a:stretch/>
        </p:blipFill>
        <p:spPr>
          <a:xfrm>
            <a:off x="913304" y="1241357"/>
            <a:ext cx="7556170" cy="518218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Shape 222"/>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23" name="Shape 223"/>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24" name="Shape 224"/>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25" name="Shape 225"/>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26" name="Shape 226"/>
          <p:cNvSpPr txBox="1"/>
          <p:nvPr/>
        </p:nvSpPr>
        <p:spPr>
          <a:xfrm>
            <a:off x="611546" y="595025"/>
            <a:ext cx="4245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Class diagram</a:t>
            </a:r>
          </a:p>
        </p:txBody>
      </p:sp>
      <p:pic>
        <p:nvPicPr>
          <p:cNvPr descr="https://lh3.googleusercontent.com/SxCsiwax2cIqVY-c5XJAgaRfyGxIK5l1keWvvHgyepGcTxYkzMQKXciQ2FD1qAk_3rUPTXzRub2JZTFqLcTjGQ7aquhGrr9nVYDua-_5yWUAQnEveWJ7CrnG_nR3loGeeDjpHXQUN0A" id="227" name="Shape 227"/>
          <p:cNvPicPr preferRelativeResize="0"/>
          <p:nvPr/>
        </p:nvPicPr>
        <p:blipFill rotWithShape="1">
          <a:blip r:embed="rId5">
            <a:alphaModFix/>
          </a:blip>
          <a:srcRect b="0" l="0" r="0" t="0"/>
          <a:stretch/>
        </p:blipFill>
        <p:spPr>
          <a:xfrm>
            <a:off x="611560" y="1492681"/>
            <a:ext cx="7853917" cy="415081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Shape 233"/>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34" name="Shape 234"/>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35" name="Shape 235"/>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36" name="Shape 236"/>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37" name="Shape 237"/>
          <p:cNvSpPr txBox="1"/>
          <p:nvPr/>
        </p:nvSpPr>
        <p:spPr>
          <a:xfrm>
            <a:off x="611549" y="595025"/>
            <a:ext cx="68049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Non-functional requirements</a:t>
            </a:r>
          </a:p>
        </p:txBody>
      </p:sp>
      <p:sp>
        <p:nvSpPr>
          <p:cNvPr id="238" name="Shape 238"/>
          <p:cNvSpPr txBox="1"/>
          <p:nvPr/>
        </p:nvSpPr>
        <p:spPr>
          <a:xfrm>
            <a:off x="251520" y="1256074"/>
            <a:ext cx="8640960" cy="5262979"/>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Usability and Humanity</a:t>
            </a:r>
          </a:p>
          <a:p>
            <a:pPr indent="-342900" lvl="1" marL="800100" marR="0" rtl="0" algn="l">
              <a:spcBef>
                <a:spcPts val="0"/>
              </a:spcBef>
              <a:buClr>
                <a:schemeClr val="dk1"/>
              </a:buClr>
              <a:buSzPts val="2400"/>
              <a:buFont typeface="Noto Sans Symbols"/>
              <a:buChar char="➢"/>
            </a:pPr>
            <a:r>
              <a:rPr b="0" i="0" lang="en-US" sz="2400" u="none" cap="none" strike="noStrike">
                <a:solidFill>
                  <a:schemeClr val="dk1"/>
                </a:solidFill>
                <a:latin typeface="Arial"/>
                <a:ea typeface="Arial"/>
                <a:cs typeface="Arial"/>
                <a:sym typeface="Arial"/>
              </a:rPr>
              <a:t>Easily usable by ages 8-50, difficulty level, no training needed</a:t>
            </a:r>
          </a:p>
          <a:p>
            <a:pPr indent="-342900" lvl="1" marL="800100" marR="0" rtl="0" algn="l">
              <a:spcBef>
                <a:spcPts val="0"/>
              </a:spcBef>
              <a:buClr>
                <a:schemeClr val="dk1"/>
              </a:buClr>
              <a:buSzPts val="2400"/>
              <a:buFont typeface="Noto Sans Symbols"/>
              <a:buNone/>
            </a:pPr>
            <a:r>
              <a:t/>
            </a:r>
            <a:endParaRPr b="0" i="0" sz="2400" u="none" cap="none" strike="noStrike">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Performance</a:t>
            </a:r>
          </a:p>
          <a:p>
            <a:pPr indent="-342900" lvl="1" marL="800100" marR="0" rtl="0" algn="l">
              <a:spcBef>
                <a:spcPts val="0"/>
              </a:spcBef>
              <a:buClr>
                <a:schemeClr val="dk1"/>
              </a:buClr>
              <a:buSzPts val="2400"/>
              <a:buFont typeface="Noto Sans Symbols"/>
              <a:buChar char="➢"/>
            </a:pPr>
            <a:r>
              <a:rPr b="0" i="0" lang="en-US" sz="2400" u="none" cap="none" strike="noStrike">
                <a:solidFill>
                  <a:schemeClr val="dk1"/>
                </a:solidFill>
                <a:latin typeface="Arial"/>
                <a:ea typeface="Arial"/>
                <a:cs typeface="Arial"/>
                <a:sym typeface="Arial"/>
              </a:rPr>
              <a:t>Boot time, response time, database capabilities, durability</a:t>
            </a:r>
          </a:p>
          <a:p>
            <a:pPr indent="-342900" lvl="1" marL="800100" marR="0" rtl="0" algn="l">
              <a:spcBef>
                <a:spcPts val="0"/>
              </a:spcBef>
              <a:buClr>
                <a:schemeClr val="dk1"/>
              </a:buClr>
              <a:buSzPts val="2400"/>
              <a:buFont typeface="Noto Sans Symbols"/>
              <a:buNone/>
            </a:pPr>
            <a:r>
              <a:t/>
            </a:r>
            <a:endParaRPr b="0" i="0" sz="2400" u="none" cap="none" strike="noStrike">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Look and Feel</a:t>
            </a:r>
          </a:p>
          <a:p>
            <a:pPr indent="-342900" lvl="1" marL="800100" marR="0" rtl="0" algn="l">
              <a:spcBef>
                <a:spcPts val="0"/>
              </a:spcBef>
              <a:buClr>
                <a:schemeClr val="dk1"/>
              </a:buClr>
              <a:buSzPts val="2400"/>
              <a:buFont typeface="Noto Sans Symbols"/>
              <a:buChar char="➢"/>
            </a:pPr>
            <a:r>
              <a:rPr b="0" i="0" lang="en-US" sz="2400" u="none" cap="none" strike="noStrike">
                <a:solidFill>
                  <a:schemeClr val="dk1"/>
                </a:solidFill>
                <a:latin typeface="Arial"/>
                <a:ea typeface="Arial"/>
                <a:cs typeface="Arial"/>
                <a:sym typeface="Arial"/>
              </a:rPr>
              <a:t>User interface, profile, sound quality</a:t>
            </a:r>
          </a:p>
          <a:p>
            <a:pPr indent="-342900" lvl="1" marL="800100" marR="0" rtl="0" algn="l">
              <a:spcBef>
                <a:spcPts val="0"/>
              </a:spcBef>
              <a:buClr>
                <a:schemeClr val="dk1"/>
              </a:buClr>
              <a:buSzPts val="2400"/>
              <a:buFont typeface="Noto Sans Symbols"/>
              <a:buNone/>
            </a:pPr>
            <a:r>
              <a:t/>
            </a:r>
            <a:endParaRPr b="0" i="0" sz="2400" u="none" cap="none" strike="noStrike">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Operational and Environmental</a:t>
            </a:r>
          </a:p>
          <a:p>
            <a:pPr indent="-342900" lvl="1" marL="800100" marR="0" rtl="0" algn="l">
              <a:spcBef>
                <a:spcPts val="0"/>
              </a:spcBef>
              <a:buClr>
                <a:schemeClr val="dk1"/>
              </a:buClr>
              <a:buSzPts val="2400"/>
              <a:buFont typeface="Noto Sans Symbols"/>
              <a:buChar char="➢"/>
            </a:pPr>
            <a:r>
              <a:rPr b="0" i="0" lang="en-US" sz="2400" u="none" cap="none" strike="noStrike">
                <a:solidFill>
                  <a:schemeClr val="dk1"/>
                </a:solidFill>
                <a:latin typeface="Arial"/>
                <a:ea typeface="Arial"/>
                <a:cs typeface="Arial"/>
                <a:sym typeface="Arial"/>
              </a:rPr>
              <a:t>Dry conditions, low volume</a:t>
            </a:r>
          </a:p>
          <a:p>
            <a:pPr indent="-285750" lvl="0" marL="285750" marR="0" rtl="0" algn="l">
              <a:spcBef>
                <a:spcPts val="0"/>
              </a:spcBef>
              <a:buClr>
                <a:schemeClr val="dk1"/>
              </a:buClr>
              <a:buSzPts val="2400"/>
              <a:buFont typeface="Arial"/>
              <a:buNone/>
            </a:pPr>
            <a:r>
              <a:t/>
            </a:r>
            <a:endParaRPr b="1" sz="2400">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Shape 244"/>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45" name="Shape 245"/>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46" name="Shape 246"/>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47" name="Shape 247"/>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48" name="Shape 248"/>
          <p:cNvSpPr txBox="1"/>
          <p:nvPr/>
        </p:nvSpPr>
        <p:spPr>
          <a:xfrm>
            <a:off x="611551" y="595025"/>
            <a:ext cx="2892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Output </a:t>
            </a:r>
            <a:r>
              <a:rPr b="1" lang="en-US" sz="3600">
                <a:solidFill>
                  <a:schemeClr val="dk1"/>
                </a:solidFill>
              </a:rPr>
              <a:t>Cost</a:t>
            </a:r>
          </a:p>
        </p:txBody>
      </p:sp>
      <p:sp>
        <p:nvSpPr>
          <p:cNvPr id="249" name="Shape 249"/>
          <p:cNvSpPr txBox="1"/>
          <p:nvPr/>
        </p:nvSpPr>
        <p:spPr>
          <a:xfrm>
            <a:off x="251545" y="4790199"/>
            <a:ext cx="8640900" cy="461700"/>
          </a:xfrm>
          <a:prstGeom prst="rect">
            <a:avLst/>
          </a:prstGeom>
          <a:noFill/>
          <a:ln>
            <a:noFill/>
          </a:ln>
        </p:spPr>
        <p:txBody>
          <a:bodyPr anchorCtr="0" anchor="t" bIns="45700" lIns="91425" rIns="91425" wrap="square" tIns="45700">
            <a:noAutofit/>
          </a:bodyPr>
          <a:lstStyle/>
          <a:p>
            <a:pPr indent="0" lvl="1" marL="0" marR="0" rtl="0" algn="l">
              <a:spcBef>
                <a:spcPts val="0"/>
              </a:spcBef>
              <a:buNone/>
            </a:pPr>
            <a:r>
              <a:rPr b="1" lang="en-US" sz="2400">
                <a:solidFill>
                  <a:schemeClr val="dk1"/>
                </a:solidFill>
              </a:rPr>
              <a:t>  Total = 29     Jones principal :   </a:t>
            </a:r>
            <a:r>
              <a:rPr lang="en-US" sz="2400">
                <a:solidFill>
                  <a:schemeClr val="dk1"/>
                </a:solidFill>
              </a:rPr>
              <a:t> </a:t>
            </a:r>
          </a:p>
        </p:txBody>
      </p:sp>
      <p:pic>
        <p:nvPicPr>
          <p:cNvPr id="250" name="Shape 250"/>
          <p:cNvPicPr preferRelativeResize="0"/>
          <p:nvPr/>
        </p:nvPicPr>
        <p:blipFill>
          <a:blip r:embed="rId5">
            <a:alphaModFix/>
          </a:blip>
          <a:stretch>
            <a:fillRect/>
          </a:stretch>
        </p:blipFill>
        <p:spPr>
          <a:xfrm>
            <a:off x="4777650" y="4749587"/>
            <a:ext cx="4114800" cy="542925"/>
          </a:xfrm>
          <a:prstGeom prst="rect">
            <a:avLst/>
          </a:prstGeom>
          <a:noFill/>
          <a:ln>
            <a:noFill/>
          </a:ln>
        </p:spPr>
      </p:pic>
      <p:pic>
        <p:nvPicPr>
          <p:cNvPr id="251" name="Shape 251"/>
          <p:cNvPicPr preferRelativeResize="0"/>
          <p:nvPr/>
        </p:nvPicPr>
        <p:blipFill>
          <a:blip r:embed="rId6">
            <a:alphaModFix/>
          </a:blip>
          <a:stretch>
            <a:fillRect/>
          </a:stretch>
        </p:blipFill>
        <p:spPr>
          <a:xfrm>
            <a:off x="152400" y="1393625"/>
            <a:ext cx="8839200" cy="305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Shape 257"/>
          <p:cNvSpPr/>
          <p:nvPr/>
        </p:nvSpPr>
        <p:spPr>
          <a:xfrm>
            <a:off x="0" y="5862"/>
            <a:ext cx="9144000" cy="356400"/>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58" name="Shape 258"/>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59" name="Shape 259"/>
          <p:cNvSpPr/>
          <p:nvPr/>
        </p:nvSpPr>
        <p:spPr>
          <a:xfrm>
            <a:off x="0" y="6501588"/>
            <a:ext cx="9144000" cy="356400"/>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60" name="Shape 260"/>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61" name="Shape 261"/>
          <p:cNvSpPr txBox="1"/>
          <p:nvPr/>
        </p:nvSpPr>
        <p:spPr>
          <a:xfrm>
            <a:off x="611551" y="595025"/>
            <a:ext cx="2892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In</a:t>
            </a:r>
            <a:r>
              <a:rPr b="1" lang="en-US" sz="3600">
                <a:solidFill>
                  <a:schemeClr val="dk1"/>
                </a:solidFill>
              </a:rPr>
              <a:t>put Cost</a:t>
            </a:r>
          </a:p>
        </p:txBody>
      </p:sp>
      <p:sp>
        <p:nvSpPr>
          <p:cNvPr id="262" name="Shape 262"/>
          <p:cNvSpPr txBox="1"/>
          <p:nvPr/>
        </p:nvSpPr>
        <p:spPr>
          <a:xfrm>
            <a:off x="251545" y="4790199"/>
            <a:ext cx="8640900" cy="461700"/>
          </a:xfrm>
          <a:prstGeom prst="rect">
            <a:avLst/>
          </a:prstGeom>
          <a:noFill/>
          <a:ln>
            <a:noFill/>
          </a:ln>
        </p:spPr>
        <p:txBody>
          <a:bodyPr anchorCtr="0" anchor="t" bIns="45700" lIns="91425" rIns="91425" wrap="square" tIns="45700">
            <a:noAutofit/>
          </a:bodyPr>
          <a:lstStyle/>
          <a:p>
            <a:pPr indent="0" lvl="1" marL="0" rtl="0">
              <a:spcBef>
                <a:spcPts val="0"/>
              </a:spcBef>
              <a:buClr>
                <a:schemeClr val="dk1"/>
              </a:buClr>
              <a:buFont typeface="Arial"/>
              <a:buNone/>
            </a:pPr>
            <a:r>
              <a:rPr b="1" lang="en-US" sz="2400">
                <a:solidFill>
                  <a:schemeClr val="dk1"/>
                </a:solidFill>
              </a:rPr>
              <a:t>  Total = 27     Jones principal : </a:t>
            </a:r>
          </a:p>
          <a:p>
            <a:pPr indent="0" lvl="1" marL="457200" marR="0" rtl="0" algn="l">
              <a:spcBef>
                <a:spcPts val="0"/>
              </a:spcBef>
              <a:buNone/>
            </a:pPr>
            <a:r>
              <a:t/>
            </a:r>
            <a:endParaRPr sz="2400">
              <a:solidFill>
                <a:schemeClr val="dk1"/>
              </a:solidFill>
            </a:endParaRPr>
          </a:p>
        </p:txBody>
      </p:sp>
      <p:pic>
        <p:nvPicPr>
          <p:cNvPr id="263" name="Shape 263"/>
          <p:cNvPicPr preferRelativeResize="0"/>
          <p:nvPr/>
        </p:nvPicPr>
        <p:blipFill>
          <a:blip r:embed="rId5">
            <a:alphaModFix/>
          </a:blip>
          <a:stretch>
            <a:fillRect/>
          </a:stretch>
        </p:blipFill>
        <p:spPr>
          <a:xfrm>
            <a:off x="4796700" y="4792449"/>
            <a:ext cx="4095750" cy="457200"/>
          </a:xfrm>
          <a:prstGeom prst="rect">
            <a:avLst/>
          </a:prstGeom>
          <a:noFill/>
          <a:ln>
            <a:noFill/>
          </a:ln>
        </p:spPr>
      </p:pic>
      <p:pic>
        <p:nvPicPr>
          <p:cNvPr id="264" name="Shape 264"/>
          <p:cNvPicPr preferRelativeResize="0"/>
          <p:nvPr/>
        </p:nvPicPr>
        <p:blipFill>
          <a:blip r:embed="rId6">
            <a:alphaModFix/>
          </a:blip>
          <a:stretch>
            <a:fillRect/>
          </a:stretch>
        </p:blipFill>
        <p:spPr>
          <a:xfrm>
            <a:off x="152400" y="1393625"/>
            <a:ext cx="8839199" cy="306177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Shape 270"/>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71" name="Shape 271"/>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72" name="Shape 272"/>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73" name="Shape 273"/>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74" name="Shape 274"/>
          <p:cNvSpPr txBox="1"/>
          <p:nvPr/>
        </p:nvSpPr>
        <p:spPr>
          <a:xfrm>
            <a:off x="611548" y="595025"/>
            <a:ext cx="43320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Failure Scenarios</a:t>
            </a:r>
          </a:p>
        </p:txBody>
      </p:sp>
      <p:sp>
        <p:nvSpPr>
          <p:cNvPr id="275" name="Shape 275"/>
          <p:cNvSpPr txBox="1"/>
          <p:nvPr/>
        </p:nvSpPr>
        <p:spPr>
          <a:xfrm>
            <a:off x="95975" y="1623125"/>
            <a:ext cx="9048000" cy="4524300"/>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Instrument prop failures aka not working the way it should</a:t>
            </a:r>
          </a:p>
          <a:p>
            <a:pPr indent="-285750" lvl="0" marL="285750" marR="0" rtl="0" algn="l">
              <a:spcBef>
                <a:spcPts val="0"/>
              </a:spcBef>
              <a:buClr>
                <a:schemeClr val="dk1"/>
              </a:buClr>
              <a:buSzPts val="2400"/>
              <a:buFont typeface="Arial"/>
              <a:buNone/>
            </a:pPr>
            <a:r>
              <a:rPr b="1" lang="en-US" sz="2400">
                <a:solidFill>
                  <a:schemeClr val="dk1"/>
                </a:solidFill>
              </a:rPr>
              <a:t>				-	Ex) The Problem of The Sensor</a:t>
            </a:r>
          </a:p>
          <a:p>
            <a:pPr indent="-285750" lvl="0" marL="285750" marR="0" rtl="0" algn="l">
              <a:spcBef>
                <a:spcPts val="0"/>
              </a:spcBef>
              <a:buClr>
                <a:schemeClr val="dk1"/>
              </a:buClr>
              <a:buSzPts val="2400"/>
              <a:buFont typeface="Arial"/>
              <a:buNone/>
            </a:pPr>
            <a:r>
              <a:t/>
            </a:r>
            <a:endParaRPr b="1" sz="2400">
              <a:solidFill>
                <a:schemeClr val="dk1"/>
              </a:solidFil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Don’t have enough songs in the database for students to practice</a:t>
            </a:r>
          </a:p>
          <a:p>
            <a:pPr indent="-285750" lvl="0" marL="285750" marR="0" rtl="0" algn="l">
              <a:spcBef>
                <a:spcPts val="0"/>
              </a:spcBef>
              <a:buClr>
                <a:schemeClr val="dk1"/>
              </a:buClr>
              <a:buSzPts val="2400"/>
              <a:buFont typeface="Arial"/>
              <a:buNone/>
            </a:pPr>
            <a:r>
              <a:t/>
            </a:r>
            <a:endParaRPr b="1" sz="2400">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Display issues</a:t>
            </a:r>
          </a:p>
          <a:p>
            <a:pPr indent="-285750" lvl="0" marL="285750" marR="0" rtl="0" algn="l">
              <a:spcBef>
                <a:spcPts val="0"/>
              </a:spcBef>
              <a:buClr>
                <a:schemeClr val="dk1"/>
              </a:buClr>
              <a:buSzPts val="2400"/>
              <a:buFont typeface="Arial"/>
              <a:buNone/>
            </a:pPr>
            <a:r>
              <a:t/>
            </a:r>
            <a:endParaRPr b="1" sz="2400">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Show grading issues</a:t>
            </a:r>
          </a:p>
          <a:p>
            <a:pPr indent="-285750" lvl="0" marL="285750" marR="0" rtl="0" algn="l">
              <a:spcBef>
                <a:spcPts val="0"/>
              </a:spcBef>
              <a:buClr>
                <a:schemeClr val="dk1"/>
              </a:buClr>
              <a:buSzPts val="2400"/>
              <a:buFont typeface="Arial"/>
              <a:buNone/>
            </a:pPr>
            <a:r>
              <a:t/>
            </a:r>
            <a:endParaRPr b="1" sz="2400">
              <a:solidFill>
                <a:schemeClr val="dk1"/>
              </a:solidFill>
              <a:latin typeface="Arial"/>
              <a:ea typeface="Arial"/>
              <a:cs typeface="Arial"/>
              <a:sym typeface="Arial"/>
            </a:endParaRPr>
          </a:p>
          <a:p>
            <a:pPr indent="-285750" lvl="0" marL="285750" marR="0" rtl="0" algn="l">
              <a:spcBef>
                <a:spcPts val="0"/>
              </a:spcBef>
              <a:buClr>
                <a:schemeClr val="dk1"/>
              </a:buClr>
              <a:buSzPts val="2400"/>
              <a:buFont typeface="Arial"/>
              <a:buChar char="•"/>
            </a:pPr>
            <a:r>
              <a:rPr b="1" lang="en-US" sz="2400">
                <a:solidFill>
                  <a:schemeClr val="dk1"/>
                </a:solidFill>
                <a:latin typeface="Arial"/>
                <a:ea typeface="Arial"/>
                <a:cs typeface="Arial"/>
                <a:sym typeface="Arial"/>
              </a:rPr>
              <a:t>Teacher to Student Feedback issues</a:t>
            </a:r>
          </a:p>
          <a:p>
            <a:pPr indent="-285750" lvl="0" marL="285750" marR="0" rtl="0" algn="l">
              <a:spcBef>
                <a:spcPts val="0"/>
              </a:spcBef>
              <a:buClr>
                <a:schemeClr val="dk1"/>
              </a:buClr>
              <a:buSzPts val="2400"/>
              <a:buFont typeface="Arial"/>
              <a:buNone/>
            </a:pPr>
            <a:r>
              <a:t/>
            </a:r>
            <a:endParaRPr b="1" sz="2400">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82" name="Shape 282"/>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83" name="Shape 283"/>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84" name="Shape 284"/>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85" name="Shape 285"/>
          <p:cNvSpPr txBox="1"/>
          <p:nvPr/>
        </p:nvSpPr>
        <p:spPr>
          <a:xfrm>
            <a:off x="611548" y="595025"/>
            <a:ext cx="26601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Prototype</a:t>
            </a:r>
          </a:p>
        </p:txBody>
      </p:sp>
      <p:pic>
        <p:nvPicPr>
          <p:cNvPr descr="https://lh3.googleusercontent.com/mWvXZ9nKgRw_Tg3W4bggGbmpiFBxbki_1t3JfmBqyQsmA9iSujy_WdhU7dhnvJ7iWzE_MnKM3nneIxjooQdufZXfENcxAVJjmO9E-hZj8YkXg4BqOO6Kg0TKckUOP0uStvtOVm4Q3Bo" id="286" name="Shape 286"/>
          <p:cNvPicPr preferRelativeResize="0"/>
          <p:nvPr/>
        </p:nvPicPr>
        <p:blipFill rotWithShape="1">
          <a:blip r:embed="rId5">
            <a:alphaModFix/>
          </a:blip>
          <a:srcRect b="0" l="0" r="0" t="0"/>
          <a:stretch/>
        </p:blipFill>
        <p:spPr>
          <a:xfrm>
            <a:off x="1434058" y="1241216"/>
            <a:ext cx="6275884" cy="470691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Shape 292"/>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93" name="Shape 293"/>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94" name="Shape 294"/>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95" name="Shape 295"/>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96" name="Shape 296"/>
          <p:cNvSpPr txBox="1"/>
          <p:nvPr/>
        </p:nvSpPr>
        <p:spPr>
          <a:xfrm>
            <a:off x="611548" y="595025"/>
            <a:ext cx="26601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Prototype</a:t>
            </a:r>
          </a:p>
        </p:txBody>
      </p:sp>
      <p:pic>
        <p:nvPicPr>
          <p:cNvPr descr="https://lh5.googleusercontent.com/Lz2QscZ6Q_0MMXGeTozHomiuo9ozdBSW5Zm9HMLwTfCvgSixStvged3H7nmYxrN1rU0USauAohPbSXTmIuKqk01rxRBDRrtjsFlswhPXihD77Dcu-OaWZKY-CvVINq5EO2lMyQVBn8k" id="297" name="Shape 297"/>
          <p:cNvPicPr preferRelativeResize="0"/>
          <p:nvPr/>
        </p:nvPicPr>
        <p:blipFill rotWithShape="1">
          <a:blip r:embed="rId5">
            <a:alphaModFix/>
          </a:blip>
          <a:srcRect b="0" l="0" r="0" t="0"/>
          <a:stretch/>
        </p:blipFill>
        <p:spPr>
          <a:xfrm>
            <a:off x="1451653" y="1241234"/>
            <a:ext cx="6240692" cy="468051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304" name="Shape 304"/>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305" name="Shape 305"/>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306" name="Shape 306"/>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307" name="Shape 307"/>
          <p:cNvSpPr txBox="1"/>
          <p:nvPr/>
        </p:nvSpPr>
        <p:spPr>
          <a:xfrm>
            <a:off x="611546" y="595025"/>
            <a:ext cx="30381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Prototype</a:t>
            </a:r>
          </a:p>
        </p:txBody>
      </p:sp>
      <p:pic>
        <p:nvPicPr>
          <p:cNvPr descr="https://lh6.googleusercontent.com/CJBjm6Cs2S9GgD1NIeP9T7FPrFUw9q-BdRNRQgqTMEWtwjRU_gw9JYzo2IcCKUc9TTPUU1vD7-piLYqmSET4sZs9-3o1V9Blo_nbmDL_kdgBWsWbCqqbYLRkWga_HDivVfJUDqkXRRY" id="308" name="Shape 308"/>
          <p:cNvPicPr preferRelativeResize="0"/>
          <p:nvPr/>
        </p:nvPicPr>
        <p:blipFill rotWithShape="1">
          <a:blip r:embed="rId5">
            <a:alphaModFix/>
          </a:blip>
          <a:srcRect b="0" l="0" r="0" t="0"/>
          <a:stretch/>
        </p:blipFill>
        <p:spPr>
          <a:xfrm>
            <a:off x="1369068" y="1241237"/>
            <a:ext cx="6405860" cy="480439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Shape 314"/>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315" name="Shape 315"/>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316" name="Shape 316"/>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317" name="Shape 317"/>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318" name="Shape 318"/>
          <p:cNvSpPr txBox="1"/>
          <p:nvPr/>
        </p:nvSpPr>
        <p:spPr>
          <a:xfrm>
            <a:off x="611547" y="595025"/>
            <a:ext cx="28080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Prototype</a:t>
            </a:r>
          </a:p>
        </p:txBody>
      </p:sp>
      <p:pic>
        <p:nvPicPr>
          <p:cNvPr descr="https://lh5.googleusercontent.com/HF9pAqAGzJqT6-inwj2nBDda2mBFd6gHJtQDuO7YzRRuFmebWO2lXUPwfxA3_-DdaBdkUSdKcwk-RSLV0THsJkXcSelTaXmg0zi7MKCtS_sGIJiiir26VuKnQMnk9NsOHw8RifWQYFM" id="319" name="Shape 319"/>
          <p:cNvPicPr preferRelativeResize="0"/>
          <p:nvPr/>
        </p:nvPicPr>
        <p:blipFill rotWithShape="1">
          <a:blip r:embed="rId5">
            <a:alphaModFix/>
          </a:blip>
          <a:srcRect b="0" l="0" r="0" t="0"/>
          <a:stretch/>
        </p:blipFill>
        <p:spPr>
          <a:xfrm>
            <a:off x="1426240" y="1241237"/>
            <a:ext cx="6291520" cy="47186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100" name="Shape 100"/>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101" name="Shape 101"/>
          <p:cNvSpPr txBox="1"/>
          <p:nvPr/>
        </p:nvSpPr>
        <p:spPr>
          <a:xfrm>
            <a:off x="91151" y="969376"/>
            <a:ext cx="2868093" cy="1107996"/>
          </a:xfrm>
          <a:prstGeom prst="rect">
            <a:avLst/>
          </a:prstGeom>
          <a:noFill/>
          <a:ln>
            <a:noFill/>
          </a:ln>
        </p:spPr>
        <p:txBody>
          <a:bodyPr anchorCtr="0" anchor="t" bIns="45700" lIns="91425" rIns="91425" wrap="square" tIns="45700">
            <a:noAutofit/>
          </a:bodyPr>
          <a:lstStyle/>
          <a:p>
            <a:pPr indent="0" lvl="0" marL="0" marR="0" rtl="0" algn="ctr">
              <a:spcBef>
                <a:spcPts val="0"/>
              </a:spcBef>
              <a:buNone/>
            </a:pPr>
            <a:r>
              <a:rPr lang="en-US" sz="6600">
                <a:solidFill>
                  <a:schemeClr val="dk1"/>
                </a:solidFill>
                <a:latin typeface="Arial"/>
                <a:ea typeface="Arial"/>
                <a:cs typeface="Arial"/>
                <a:sym typeface="Arial"/>
              </a:rPr>
              <a:t>Outline</a:t>
            </a:r>
          </a:p>
        </p:txBody>
      </p:sp>
      <p:sp>
        <p:nvSpPr>
          <p:cNvPr id="102" name="Shape 102"/>
          <p:cNvSpPr txBox="1"/>
          <p:nvPr/>
        </p:nvSpPr>
        <p:spPr>
          <a:xfrm>
            <a:off x="713805" y="2315142"/>
            <a:ext cx="2534668"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Project Description</a:t>
            </a:r>
          </a:p>
        </p:txBody>
      </p:sp>
      <p:pic>
        <p:nvPicPr>
          <p:cNvPr id="103" name="Shape 103"/>
          <p:cNvPicPr preferRelativeResize="0"/>
          <p:nvPr/>
        </p:nvPicPr>
        <p:blipFill rotWithShape="1">
          <a:blip r:embed="rId3">
            <a:alphaModFix/>
          </a:blip>
          <a:srcRect b="0" l="0" r="0" t="0"/>
          <a:stretch/>
        </p:blipFill>
        <p:spPr>
          <a:xfrm rot="2466364">
            <a:off x="6011375" y="143114"/>
            <a:ext cx="2967796" cy="2967796"/>
          </a:xfrm>
          <a:prstGeom prst="rect">
            <a:avLst/>
          </a:prstGeom>
          <a:noFill/>
          <a:ln>
            <a:noFill/>
          </a:ln>
        </p:spPr>
      </p:pic>
      <p:sp>
        <p:nvSpPr>
          <p:cNvPr id="104" name="Shape 104"/>
          <p:cNvSpPr txBox="1"/>
          <p:nvPr/>
        </p:nvSpPr>
        <p:spPr>
          <a:xfrm>
            <a:off x="713805" y="3007346"/>
            <a:ext cx="2871492"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Glossary/Terminology</a:t>
            </a:r>
          </a:p>
        </p:txBody>
      </p:sp>
      <p:sp>
        <p:nvSpPr>
          <p:cNvPr id="105" name="Shape 105"/>
          <p:cNvSpPr txBox="1"/>
          <p:nvPr/>
        </p:nvSpPr>
        <p:spPr>
          <a:xfrm>
            <a:off x="713805" y="3727426"/>
            <a:ext cx="896399"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Goals</a:t>
            </a:r>
          </a:p>
        </p:txBody>
      </p:sp>
      <p:sp>
        <p:nvSpPr>
          <p:cNvPr id="106" name="Shape 106"/>
          <p:cNvSpPr txBox="1"/>
          <p:nvPr/>
        </p:nvSpPr>
        <p:spPr>
          <a:xfrm>
            <a:off x="713805" y="4447506"/>
            <a:ext cx="2375971"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Project Feasibility</a:t>
            </a:r>
          </a:p>
        </p:txBody>
      </p:sp>
      <p:cxnSp>
        <p:nvCxnSpPr>
          <p:cNvPr id="107" name="Shape 107"/>
          <p:cNvCxnSpPr/>
          <p:nvPr/>
        </p:nvCxnSpPr>
        <p:spPr>
          <a:xfrm flipH="1">
            <a:off x="179512" y="2230344"/>
            <a:ext cx="7385" cy="3983707"/>
          </a:xfrm>
          <a:prstGeom prst="straightConnector1">
            <a:avLst/>
          </a:prstGeom>
          <a:noFill/>
          <a:ln cap="flat" cmpd="sng" w="9525">
            <a:solidFill>
              <a:schemeClr val="dk1"/>
            </a:solidFill>
            <a:prstDash val="solid"/>
            <a:round/>
            <a:headEnd len="med" w="med" type="none"/>
            <a:tailEnd len="med" w="med" type="none"/>
          </a:ln>
        </p:spPr>
      </p:cxnSp>
      <p:cxnSp>
        <p:nvCxnSpPr>
          <p:cNvPr id="108" name="Shape 108"/>
          <p:cNvCxnSpPr/>
          <p:nvPr/>
        </p:nvCxnSpPr>
        <p:spPr>
          <a:xfrm>
            <a:off x="3976237" y="2261122"/>
            <a:ext cx="0" cy="3983707"/>
          </a:xfrm>
          <a:prstGeom prst="straightConnector1">
            <a:avLst/>
          </a:prstGeom>
          <a:noFill/>
          <a:ln cap="flat" cmpd="sng" w="9525">
            <a:solidFill>
              <a:schemeClr val="dk1"/>
            </a:solidFill>
            <a:prstDash val="solid"/>
            <a:round/>
            <a:headEnd len="med" w="med" type="none"/>
            <a:tailEnd len="med" w="med" type="none"/>
          </a:ln>
        </p:spPr>
      </p:cxnSp>
      <p:cxnSp>
        <p:nvCxnSpPr>
          <p:cNvPr id="109" name="Shape 109"/>
          <p:cNvCxnSpPr/>
          <p:nvPr/>
        </p:nvCxnSpPr>
        <p:spPr>
          <a:xfrm>
            <a:off x="0" y="1990338"/>
            <a:ext cx="6228184" cy="0"/>
          </a:xfrm>
          <a:prstGeom prst="straightConnector1">
            <a:avLst/>
          </a:prstGeom>
          <a:noFill/>
          <a:ln cap="flat" cmpd="sng" w="9525">
            <a:solidFill>
              <a:schemeClr val="dk1"/>
            </a:solidFill>
            <a:prstDash val="solid"/>
            <a:round/>
            <a:headEnd len="med" w="med" type="none"/>
            <a:tailEnd len="med" w="med" type="none"/>
          </a:ln>
        </p:spPr>
      </p:cxnSp>
      <p:pic>
        <p:nvPicPr>
          <p:cNvPr id="110" name="Shape 110"/>
          <p:cNvPicPr preferRelativeResize="0"/>
          <p:nvPr/>
        </p:nvPicPr>
        <p:blipFill rotWithShape="1">
          <a:blip r:embed="rId4">
            <a:alphaModFix/>
          </a:blip>
          <a:srcRect b="0" l="0" r="0" t="0"/>
          <a:stretch/>
        </p:blipFill>
        <p:spPr>
          <a:xfrm>
            <a:off x="364356" y="2287266"/>
            <a:ext cx="357198" cy="357198"/>
          </a:xfrm>
          <a:prstGeom prst="rect">
            <a:avLst/>
          </a:prstGeom>
          <a:noFill/>
          <a:ln>
            <a:noFill/>
          </a:ln>
        </p:spPr>
      </p:pic>
      <p:pic>
        <p:nvPicPr>
          <p:cNvPr id="111" name="Shape 111"/>
          <p:cNvPicPr preferRelativeResize="0"/>
          <p:nvPr/>
        </p:nvPicPr>
        <p:blipFill rotWithShape="1">
          <a:blip r:embed="rId4">
            <a:alphaModFix/>
          </a:blip>
          <a:srcRect b="0" l="0" r="0" t="0"/>
          <a:stretch/>
        </p:blipFill>
        <p:spPr>
          <a:xfrm>
            <a:off x="366315" y="3010099"/>
            <a:ext cx="357198" cy="357198"/>
          </a:xfrm>
          <a:prstGeom prst="rect">
            <a:avLst/>
          </a:prstGeom>
          <a:noFill/>
          <a:ln>
            <a:noFill/>
          </a:ln>
        </p:spPr>
      </p:pic>
      <p:pic>
        <p:nvPicPr>
          <p:cNvPr id="112" name="Shape 112"/>
          <p:cNvPicPr preferRelativeResize="0"/>
          <p:nvPr/>
        </p:nvPicPr>
        <p:blipFill rotWithShape="1">
          <a:blip r:embed="rId4">
            <a:alphaModFix/>
          </a:blip>
          <a:srcRect b="0" l="0" r="0" t="0"/>
          <a:stretch/>
        </p:blipFill>
        <p:spPr>
          <a:xfrm>
            <a:off x="368274" y="3730179"/>
            <a:ext cx="357198" cy="357198"/>
          </a:xfrm>
          <a:prstGeom prst="rect">
            <a:avLst/>
          </a:prstGeom>
          <a:noFill/>
          <a:ln>
            <a:noFill/>
          </a:ln>
        </p:spPr>
      </p:pic>
      <p:pic>
        <p:nvPicPr>
          <p:cNvPr id="113" name="Shape 113"/>
          <p:cNvPicPr preferRelativeResize="0"/>
          <p:nvPr/>
        </p:nvPicPr>
        <p:blipFill rotWithShape="1">
          <a:blip r:embed="rId4">
            <a:alphaModFix/>
          </a:blip>
          <a:srcRect b="0" l="0" r="0" t="0"/>
          <a:stretch/>
        </p:blipFill>
        <p:spPr>
          <a:xfrm>
            <a:off x="370233" y="4450259"/>
            <a:ext cx="357198" cy="357198"/>
          </a:xfrm>
          <a:prstGeom prst="rect">
            <a:avLst/>
          </a:prstGeom>
          <a:noFill/>
          <a:ln>
            <a:noFill/>
          </a:ln>
        </p:spPr>
      </p:pic>
      <p:sp>
        <p:nvSpPr>
          <p:cNvPr id="114" name="Shape 114"/>
          <p:cNvSpPr txBox="1"/>
          <p:nvPr/>
        </p:nvSpPr>
        <p:spPr>
          <a:xfrm>
            <a:off x="713805" y="5124639"/>
            <a:ext cx="2321469"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Failure Scenarios</a:t>
            </a:r>
          </a:p>
        </p:txBody>
      </p:sp>
      <p:sp>
        <p:nvSpPr>
          <p:cNvPr id="115" name="Shape 115"/>
          <p:cNvSpPr txBox="1"/>
          <p:nvPr/>
        </p:nvSpPr>
        <p:spPr>
          <a:xfrm>
            <a:off x="713805" y="5844719"/>
            <a:ext cx="3262432"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Functional Requirements</a:t>
            </a:r>
          </a:p>
        </p:txBody>
      </p:sp>
      <p:pic>
        <p:nvPicPr>
          <p:cNvPr id="116" name="Shape 116"/>
          <p:cNvPicPr preferRelativeResize="0"/>
          <p:nvPr/>
        </p:nvPicPr>
        <p:blipFill rotWithShape="1">
          <a:blip r:embed="rId4">
            <a:alphaModFix/>
          </a:blip>
          <a:srcRect b="0" l="0" r="0" t="0"/>
          <a:stretch/>
        </p:blipFill>
        <p:spPr>
          <a:xfrm>
            <a:off x="368274" y="5127392"/>
            <a:ext cx="357198" cy="357198"/>
          </a:xfrm>
          <a:prstGeom prst="rect">
            <a:avLst/>
          </a:prstGeom>
          <a:noFill/>
          <a:ln>
            <a:noFill/>
          </a:ln>
        </p:spPr>
      </p:pic>
      <p:pic>
        <p:nvPicPr>
          <p:cNvPr id="117" name="Shape 117"/>
          <p:cNvPicPr preferRelativeResize="0"/>
          <p:nvPr/>
        </p:nvPicPr>
        <p:blipFill rotWithShape="1">
          <a:blip r:embed="rId4">
            <a:alphaModFix/>
          </a:blip>
          <a:srcRect b="0" l="0" r="0" t="0"/>
          <a:stretch/>
        </p:blipFill>
        <p:spPr>
          <a:xfrm>
            <a:off x="370233" y="5847472"/>
            <a:ext cx="357198" cy="357198"/>
          </a:xfrm>
          <a:prstGeom prst="rect">
            <a:avLst/>
          </a:prstGeom>
          <a:noFill/>
          <a:ln>
            <a:noFill/>
          </a:ln>
        </p:spPr>
      </p:pic>
      <p:cxnSp>
        <p:nvCxnSpPr>
          <p:cNvPr id="118" name="Shape 118"/>
          <p:cNvCxnSpPr/>
          <p:nvPr/>
        </p:nvCxnSpPr>
        <p:spPr>
          <a:xfrm>
            <a:off x="8367724" y="3194646"/>
            <a:ext cx="0" cy="3145820"/>
          </a:xfrm>
          <a:prstGeom prst="straightConnector1">
            <a:avLst/>
          </a:prstGeom>
          <a:noFill/>
          <a:ln cap="flat" cmpd="sng" w="9525">
            <a:solidFill>
              <a:schemeClr val="dk1"/>
            </a:solidFill>
            <a:prstDash val="solid"/>
            <a:round/>
            <a:headEnd len="med" w="med" type="none"/>
            <a:tailEnd len="med" w="med" type="none"/>
          </a:ln>
        </p:spPr>
      </p:cxnSp>
      <p:sp>
        <p:nvSpPr>
          <p:cNvPr id="119" name="Shape 119"/>
          <p:cNvSpPr txBox="1"/>
          <p:nvPr/>
        </p:nvSpPr>
        <p:spPr>
          <a:xfrm>
            <a:off x="4673256" y="2337016"/>
            <a:ext cx="2364750"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Use case diagram</a:t>
            </a:r>
          </a:p>
        </p:txBody>
      </p:sp>
      <p:sp>
        <p:nvSpPr>
          <p:cNvPr id="120" name="Shape 120"/>
          <p:cNvSpPr txBox="1"/>
          <p:nvPr/>
        </p:nvSpPr>
        <p:spPr>
          <a:xfrm>
            <a:off x="4673256" y="3029220"/>
            <a:ext cx="1965603"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Class Diagram</a:t>
            </a:r>
          </a:p>
        </p:txBody>
      </p:sp>
      <p:sp>
        <p:nvSpPr>
          <p:cNvPr id="121" name="Shape 121"/>
          <p:cNvSpPr txBox="1"/>
          <p:nvPr/>
        </p:nvSpPr>
        <p:spPr>
          <a:xfrm>
            <a:off x="4673256" y="3749300"/>
            <a:ext cx="3688830"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Non-functional requirements</a:t>
            </a:r>
          </a:p>
        </p:txBody>
      </p:sp>
      <p:sp>
        <p:nvSpPr>
          <p:cNvPr id="122" name="Shape 122"/>
          <p:cNvSpPr txBox="1"/>
          <p:nvPr/>
        </p:nvSpPr>
        <p:spPr>
          <a:xfrm>
            <a:off x="4673256" y="4469380"/>
            <a:ext cx="755335"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Cost</a:t>
            </a:r>
          </a:p>
        </p:txBody>
      </p:sp>
      <p:pic>
        <p:nvPicPr>
          <p:cNvPr id="123" name="Shape 123"/>
          <p:cNvPicPr preferRelativeResize="0"/>
          <p:nvPr/>
        </p:nvPicPr>
        <p:blipFill rotWithShape="1">
          <a:blip r:embed="rId4">
            <a:alphaModFix/>
          </a:blip>
          <a:srcRect b="0" l="0" r="0" t="0"/>
          <a:stretch/>
        </p:blipFill>
        <p:spPr>
          <a:xfrm>
            <a:off x="4323807" y="2309140"/>
            <a:ext cx="357198" cy="357198"/>
          </a:xfrm>
          <a:prstGeom prst="rect">
            <a:avLst/>
          </a:prstGeom>
          <a:noFill/>
          <a:ln>
            <a:noFill/>
          </a:ln>
        </p:spPr>
      </p:pic>
      <p:pic>
        <p:nvPicPr>
          <p:cNvPr id="124" name="Shape 124"/>
          <p:cNvPicPr preferRelativeResize="0"/>
          <p:nvPr/>
        </p:nvPicPr>
        <p:blipFill rotWithShape="1">
          <a:blip r:embed="rId4">
            <a:alphaModFix/>
          </a:blip>
          <a:srcRect b="0" l="0" r="0" t="0"/>
          <a:stretch/>
        </p:blipFill>
        <p:spPr>
          <a:xfrm>
            <a:off x="4325766" y="3031973"/>
            <a:ext cx="357198" cy="357198"/>
          </a:xfrm>
          <a:prstGeom prst="rect">
            <a:avLst/>
          </a:prstGeom>
          <a:noFill/>
          <a:ln>
            <a:noFill/>
          </a:ln>
        </p:spPr>
      </p:pic>
      <p:pic>
        <p:nvPicPr>
          <p:cNvPr id="125" name="Shape 125"/>
          <p:cNvPicPr preferRelativeResize="0"/>
          <p:nvPr/>
        </p:nvPicPr>
        <p:blipFill rotWithShape="1">
          <a:blip r:embed="rId4">
            <a:alphaModFix/>
          </a:blip>
          <a:srcRect b="0" l="0" r="0" t="0"/>
          <a:stretch/>
        </p:blipFill>
        <p:spPr>
          <a:xfrm>
            <a:off x="4327725" y="3752053"/>
            <a:ext cx="357198" cy="357198"/>
          </a:xfrm>
          <a:prstGeom prst="rect">
            <a:avLst/>
          </a:prstGeom>
          <a:noFill/>
          <a:ln>
            <a:noFill/>
          </a:ln>
        </p:spPr>
      </p:pic>
      <p:pic>
        <p:nvPicPr>
          <p:cNvPr id="126" name="Shape 126"/>
          <p:cNvPicPr preferRelativeResize="0"/>
          <p:nvPr/>
        </p:nvPicPr>
        <p:blipFill rotWithShape="1">
          <a:blip r:embed="rId4">
            <a:alphaModFix/>
          </a:blip>
          <a:srcRect b="0" l="0" r="0" t="0"/>
          <a:stretch/>
        </p:blipFill>
        <p:spPr>
          <a:xfrm>
            <a:off x="4329684" y="4472133"/>
            <a:ext cx="357198" cy="357198"/>
          </a:xfrm>
          <a:prstGeom prst="rect">
            <a:avLst/>
          </a:prstGeom>
          <a:noFill/>
          <a:ln>
            <a:noFill/>
          </a:ln>
        </p:spPr>
      </p:pic>
      <p:sp>
        <p:nvSpPr>
          <p:cNvPr id="127" name="Shape 127"/>
          <p:cNvSpPr txBox="1"/>
          <p:nvPr/>
        </p:nvSpPr>
        <p:spPr>
          <a:xfrm>
            <a:off x="4673256" y="5146513"/>
            <a:ext cx="1382110" cy="40011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2000">
                <a:solidFill>
                  <a:schemeClr val="dk1"/>
                </a:solidFill>
                <a:latin typeface="Arial"/>
                <a:ea typeface="Arial"/>
                <a:cs typeface="Arial"/>
                <a:sym typeface="Arial"/>
              </a:rPr>
              <a:t>Prototype</a:t>
            </a:r>
          </a:p>
        </p:txBody>
      </p:sp>
      <p:pic>
        <p:nvPicPr>
          <p:cNvPr id="128" name="Shape 128"/>
          <p:cNvPicPr preferRelativeResize="0"/>
          <p:nvPr/>
        </p:nvPicPr>
        <p:blipFill rotWithShape="1">
          <a:blip r:embed="rId4">
            <a:alphaModFix/>
          </a:blip>
          <a:srcRect b="0" l="0" r="0" t="0"/>
          <a:stretch/>
        </p:blipFill>
        <p:spPr>
          <a:xfrm>
            <a:off x="4327725" y="5149266"/>
            <a:ext cx="357198" cy="357198"/>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Shape 325"/>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326" name="Shape 326"/>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327" name="Shape 327"/>
          <p:cNvSpPr txBox="1"/>
          <p:nvPr/>
        </p:nvSpPr>
        <p:spPr>
          <a:xfrm>
            <a:off x="983626" y="3429000"/>
            <a:ext cx="3013500" cy="1107900"/>
          </a:xfrm>
          <a:prstGeom prst="rect">
            <a:avLst/>
          </a:prstGeom>
          <a:noFill/>
          <a:ln>
            <a:noFill/>
          </a:ln>
        </p:spPr>
        <p:txBody>
          <a:bodyPr anchorCtr="0" anchor="t" bIns="45700" lIns="91425" rIns="91425" wrap="square" tIns="45700">
            <a:noAutofit/>
          </a:bodyPr>
          <a:lstStyle/>
          <a:p>
            <a:pPr indent="0" lvl="0" marL="0" marR="0" rtl="0" algn="ctr">
              <a:spcBef>
                <a:spcPts val="0"/>
              </a:spcBef>
              <a:buNone/>
            </a:pPr>
            <a:r>
              <a:rPr b="1" lang="en-US" sz="6600">
                <a:solidFill>
                  <a:schemeClr val="dk1"/>
                </a:solidFill>
                <a:latin typeface="Times New Roman"/>
                <a:ea typeface="Times New Roman"/>
                <a:cs typeface="Times New Roman"/>
                <a:sym typeface="Times New Roman"/>
              </a:rPr>
              <a:t>Q&amp;A</a:t>
            </a:r>
          </a:p>
        </p:txBody>
      </p:sp>
      <p:pic>
        <p:nvPicPr>
          <p:cNvPr id="328" name="Shape 328"/>
          <p:cNvPicPr preferRelativeResize="0"/>
          <p:nvPr/>
        </p:nvPicPr>
        <p:blipFill rotWithShape="1">
          <a:blip r:embed="rId3">
            <a:alphaModFix/>
          </a:blip>
          <a:srcRect b="0" l="0" r="0" t="0"/>
          <a:stretch/>
        </p:blipFill>
        <p:spPr>
          <a:xfrm>
            <a:off x="4716016" y="805928"/>
            <a:ext cx="3984838" cy="398483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Shape 333"/>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334" name="Shape 334"/>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sp>
        <p:nvSpPr>
          <p:cNvPr id="335" name="Shape 335"/>
          <p:cNvSpPr txBox="1"/>
          <p:nvPr/>
        </p:nvSpPr>
        <p:spPr>
          <a:xfrm>
            <a:off x="1110121" y="3486525"/>
            <a:ext cx="4957200" cy="1107900"/>
          </a:xfrm>
          <a:prstGeom prst="rect">
            <a:avLst/>
          </a:prstGeom>
          <a:noFill/>
          <a:ln>
            <a:noFill/>
          </a:ln>
        </p:spPr>
        <p:txBody>
          <a:bodyPr anchorCtr="0" anchor="t" bIns="45700" lIns="91425" rIns="91425" wrap="square" tIns="45700">
            <a:noAutofit/>
          </a:bodyPr>
          <a:lstStyle/>
          <a:p>
            <a:pPr indent="0" lvl="0" marL="0" marR="0" rtl="0" algn="ctr">
              <a:spcBef>
                <a:spcPts val="0"/>
              </a:spcBef>
              <a:buNone/>
            </a:pPr>
            <a:r>
              <a:rPr b="1" lang="en-US" sz="6600">
                <a:solidFill>
                  <a:schemeClr val="dk1"/>
                </a:solidFill>
                <a:latin typeface="Times New Roman"/>
                <a:ea typeface="Times New Roman"/>
                <a:cs typeface="Times New Roman"/>
                <a:sym typeface="Times New Roman"/>
              </a:rPr>
              <a:t>Thank you</a:t>
            </a:r>
          </a:p>
        </p:txBody>
      </p:sp>
      <p:pic>
        <p:nvPicPr>
          <p:cNvPr id="336" name="Shape 336"/>
          <p:cNvPicPr preferRelativeResize="0"/>
          <p:nvPr/>
        </p:nvPicPr>
        <p:blipFill rotWithShape="1">
          <a:blip r:embed="rId3">
            <a:alphaModFix/>
          </a:blip>
          <a:srcRect b="0" l="0" r="0" t="0"/>
          <a:stretch/>
        </p:blipFill>
        <p:spPr>
          <a:xfrm>
            <a:off x="4716016" y="805928"/>
            <a:ext cx="3984838" cy="39848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Shape 134"/>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35" name="Shape 135"/>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36" name="Shape 136"/>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37" name="Shape 137"/>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38" name="Shape 138"/>
          <p:cNvSpPr txBox="1"/>
          <p:nvPr/>
        </p:nvSpPr>
        <p:spPr>
          <a:xfrm>
            <a:off x="611548" y="595025"/>
            <a:ext cx="4734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Project Description</a:t>
            </a:r>
          </a:p>
        </p:txBody>
      </p:sp>
      <p:sp>
        <p:nvSpPr>
          <p:cNvPr id="139" name="Shape 139"/>
          <p:cNvSpPr txBox="1"/>
          <p:nvPr/>
        </p:nvSpPr>
        <p:spPr>
          <a:xfrm>
            <a:off x="82688" y="1879615"/>
            <a:ext cx="8978623" cy="2739211"/>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Teach students how to play different instruments at a low cost</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Help teachers easily assign learning material to many students</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Help artists expose their music to other users to practice</a:t>
            </a:r>
          </a:p>
          <a:p>
            <a:pPr indent="0" lvl="0" marL="0" marR="0" rtl="0" algn="l">
              <a:spcBef>
                <a:spcPts val="0"/>
              </a:spcBef>
              <a:buNone/>
            </a:pPr>
            <a:r>
              <a:t/>
            </a:r>
            <a:endParaRPr b="1" sz="180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Shape 145"/>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46" name="Shape 146"/>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47" name="Shape 147"/>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48" name="Shape 148"/>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49" name="Shape 149"/>
          <p:cNvSpPr txBox="1"/>
          <p:nvPr/>
        </p:nvSpPr>
        <p:spPr>
          <a:xfrm>
            <a:off x="611548" y="595025"/>
            <a:ext cx="57123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Glossary/Terminology</a:t>
            </a:r>
          </a:p>
        </p:txBody>
      </p:sp>
      <p:sp>
        <p:nvSpPr>
          <p:cNvPr id="150" name="Shape 150"/>
          <p:cNvSpPr txBox="1"/>
          <p:nvPr/>
        </p:nvSpPr>
        <p:spPr>
          <a:xfrm>
            <a:off x="353966" y="1517841"/>
            <a:ext cx="8640960" cy="5201424"/>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000"/>
              <a:buFont typeface="Arial"/>
              <a:buChar char="•"/>
            </a:pPr>
            <a:r>
              <a:rPr b="1" lang="en-US" sz="2000">
                <a:solidFill>
                  <a:schemeClr val="dk1"/>
                </a:solidFill>
                <a:latin typeface="Arial"/>
                <a:ea typeface="Arial"/>
                <a:cs typeface="Arial"/>
                <a:sym typeface="Arial"/>
              </a:rPr>
              <a:t>Instrument Prop: </a:t>
            </a:r>
            <a:br>
              <a:rPr b="1" lang="en-US" sz="2000">
                <a:solidFill>
                  <a:schemeClr val="dk1"/>
                </a:solidFill>
                <a:latin typeface="Arial"/>
                <a:ea typeface="Arial"/>
                <a:cs typeface="Arial"/>
                <a:sym typeface="Arial"/>
              </a:rPr>
            </a:b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Replica instrument that connects with our instrument sensor. Different variations of props will be used for different types of instruments.</a:t>
            </a:r>
          </a:p>
          <a:p>
            <a:pPr indent="-285750" lvl="0" marL="285750" marR="0" rtl="0" algn="l">
              <a:spcBef>
                <a:spcPts val="0"/>
              </a:spcBef>
              <a:buClr>
                <a:schemeClr val="dk1"/>
              </a:buClr>
              <a:buSzPts val="2800"/>
              <a:buFont typeface="Arial"/>
              <a:buNone/>
            </a:pPr>
            <a:r>
              <a:t/>
            </a:r>
            <a:endParaRPr sz="2800">
              <a:solidFill>
                <a:schemeClr val="dk1"/>
              </a:solidFill>
              <a:latin typeface="Arial"/>
              <a:ea typeface="Arial"/>
              <a:cs typeface="Arial"/>
              <a:sym typeface="Arial"/>
            </a:endParaRPr>
          </a:p>
          <a:p>
            <a:pPr indent="-285750" lvl="0" marL="285750" marR="0" rtl="0" algn="l">
              <a:spcBef>
                <a:spcPts val="0"/>
              </a:spcBef>
              <a:buClr>
                <a:schemeClr val="dk1"/>
              </a:buClr>
              <a:buSzPts val="2000"/>
              <a:buFont typeface="Arial"/>
              <a:buChar char="•"/>
            </a:pPr>
            <a:r>
              <a:rPr b="1" lang="en-US" sz="2000">
                <a:solidFill>
                  <a:schemeClr val="dk1"/>
                </a:solidFill>
                <a:latin typeface="Arial"/>
                <a:ea typeface="Arial"/>
                <a:cs typeface="Arial"/>
                <a:sym typeface="Arial"/>
              </a:rPr>
              <a:t>Instrument Sensor: </a:t>
            </a:r>
            <a:br>
              <a:rPr b="1" lang="en-US" sz="2000">
                <a:solidFill>
                  <a:schemeClr val="dk1"/>
                </a:solidFill>
                <a:latin typeface="Arial"/>
                <a:ea typeface="Arial"/>
                <a:cs typeface="Arial"/>
                <a:sym typeface="Arial"/>
              </a:rPr>
            </a:b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Allows communication between the Augmented Reality device and our instrument prop.</a:t>
            </a:r>
            <a:br>
              <a:rPr lang="en-US" sz="2000">
                <a:solidFill>
                  <a:schemeClr val="dk1"/>
                </a:solidFill>
                <a:latin typeface="Arial"/>
                <a:ea typeface="Arial"/>
                <a:cs typeface="Arial"/>
                <a:sym typeface="Arial"/>
              </a:rPr>
            </a:br>
          </a:p>
          <a:p>
            <a:pPr indent="-285750" lvl="0" marL="285750" marR="0" rtl="0" algn="l">
              <a:spcBef>
                <a:spcPts val="0"/>
              </a:spcBef>
              <a:buClr>
                <a:schemeClr val="dk1"/>
              </a:buClr>
              <a:buSzPts val="2000"/>
              <a:buFont typeface="Arial"/>
              <a:buChar char="•"/>
            </a:pPr>
            <a:r>
              <a:rPr b="1" lang="en-US" sz="2000">
                <a:solidFill>
                  <a:schemeClr val="dk1"/>
                </a:solidFill>
                <a:latin typeface="Arial"/>
                <a:ea typeface="Arial"/>
                <a:cs typeface="Arial"/>
                <a:sym typeface="Arial"/>
              </a:rPr>
              <a:t>Song DataBase: </a:t>
            </a:r>
            <a:br>
              <a:rPr b="1" lang="en-US" sz="2000">
                <a:solidFill>
                  <a:schemeClr val="dk1"/>
                </a:solidFill>
                <a:latin typeface="Arial"/>
                <a:ea typeface="Arial"/>
                <a:cs typeface="Arial"/>
                <a:sym typeface="Arial"/>
              </a:rPr>
            </a:b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A remote repository that stores all of our tutorial songs.</a:t>
            </a:r>
          </a:p>
          <a:p>
            <a:pPr indent="0" lvl="0" marL="0" marR="0" rtl="0" algn="l">
              <a:spcBef>
                <a:spcPts val="0"/>
              </a:spcBef>
              <a:buNone/>
            </a:pPr>
            <a:br>
              <a:rPr lang="en-US" sz="2800">
                <a:solidFill>
                  <a:schemeClr val="dk1"/>
                </a:solidFill>
                <a:latin typeface="Arial"/>
                <a:ea typeface="Arial"/>
                <a:cs typeface="Arial"/>
                <a:sym typeface="Arial"/>
              </a:rPr>
            </a:b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57" name="Shape 157"/>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58" name="Shape 158"/>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59" name="Shape 159"/>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60" name="Shape 160"/>
          <p:cNvSpPr txBox="1"/>
          <p:nvPr/>
        </p:nvSpPr>
        <p:spPr>
          <a:xfrm>
            <a:off x="611546" y="595025"/>
            <a:ext cx="19740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Goals</a:t>
            </a:r>
          </a:p>
        </p:txBody>
      </p:sp>
      <p:sp>
        <p:nvSpPr>
          <p:cNvPr id="161" name="Shape 161"/>
          <p:cNvSpPr txBox="1"/>
          <p:nvPr/>
        </p:nvSpPr>
        <p:spPr>
          <a:xfrm>
            <a:off x="353975" y="1517850"/>
            <a:ext cx="8790000" cy="3135300"/>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1800"/>
              <a:buFont typeface="Arial"/>
              <a:buChar char="•"/>
            </a:pPr>
            <a:r>
              <a:rPr b="1" lang="en-US" sz="1800">
                <a:solidFill>
                  <a:schemeClr val="dk1"/>
                </a:solidFill>
                <a:latin typeface="Arial"/>
                <a:ea typeface="Arial"/>
                <a:cs typeface="Arial"/>
                <a:sym typeface="Arial"/>
              </a:rPr>
              <a:t>More affordable than:</a:t>
            </a:r>
          </a:p>
          <a:p>
            <a:pPr indent="-285750" lvl="1" marL="742950" marR="0" rtl="0" algn="l">
              <a:spcBef>
                <a:spcPts val="0"/>
              </a:spcBef>
              <a:buClr>
                <a:schemeClr val="dk1"/>
              </a:buClr>
              <a:buSzPts val="1800"/>
              <a:buFont typeface="Noto Sans Symbols"/>
              <a:buChar char="➢"/>
            </a:pPr>
            <a:r>
              <a:rPr b="0" i="0" lang="en-US" sz="1800" u="none" cap="none" strike="noStrike">
                <a:solidFill>
                  <a:schemeClr val="dk1"/>
                </a:solidFill>
                <a:latin typeface="Arial"/>
                <a:ea typeface="Arial"/>
                <a:cs typeface="Arial"/>
                <a:sym typeface="Arial"/>
              </a:rPr>
              <a:t>A real instrument</a:t>
            </a:r>
          </a:p>
          <a:p>
            <a:pPr indent="-285750" lvl="1" marL="742950" marR="0" rtl="0" algn="l">
              <a:spcBef>
                <a:spcPts val="0"/>
              </a:spcBef>
              <a:buClr>
                <a:schemeClr val="dk1"/>
              </a:buClr>
              <a:buSzPts val="1800"/>
              <a:buFont typeface="Noto Sans Symbols"/>
              <a:buChar char="➢"/>
            </a:pPr>
            <a:r>
              <a:rPr b="0" i="0" lang="en-US" sz="1800" u="none" cap="none" strike="noStrike">
                <a:solidFill>
                  <a:schemeClr val="dk1"/>
                </a:solidFill>
                <a:latin typeface="Arial"/>
                <a:ea typeface="Arial"/>
                <a:cs typeface="Arial"/>
                <a:sym typeface="Arial"/>
              </a:rPr>
              <a:t>A real instructor </a:t>
            </a:r>
          </a:p>
          <a:p>
            <a:pPr indent="-285750" lvl="1" marL="742950" marR="0" rtl="0" algn="l">
              <a:spcBef>
                <a:spcPts val="0"/>
              </a:spcBef>
              <a:buClr>
                <a:schemeClr val="dk1"/>
              </a:buClr>
              <a:buSzPts val="1800"/>
              <a:buFont typeface="Noto Sans Symbols"/>
              <a:buNone/>
            </a:pPr>
            <a:r>
              <a:t/>
            </a:r>
            <a:endParaRPr b="1" i="0" sz="1800" u="none" cap="none" strike="noStrike">
              <a:solidFill>
                <a:schemeClr val="dk1"/>
              </a:solidFill>
              <a:latin typeface="Arial"/>
              <a:ea typeface="Arial"/>
              <a:cs typeface="Arial"/>
              <a:sym typeface="Arial"/>
            </a:endParaRPr>
          </a:p>
          <a:p>
            <a:pPr indent="-285750" lvl="0" marL="285750" marR="0" rtl="0" algn="l">
              <a:spcBef>
                <a:spcPts val="0"/>
              </a:spcBef>
              <a:buClr>
                <a:schemeClr val="dk1"/>
              </a:buClr>
              <a:buSzPts val="1800"/>
              <a:buFont typeface="Arial"/>
              <a:buChar char="•"/>
            </a:pPr>
            <a:r>
              <a:rPr b="1" lang="en-US" sz="1800">
                <a:solidFill>
                  <a:schemeClr val="dk1"/>
                </a:solidFill>
                <a:latin typeface="Arial"/>
                <a:ea typeface="Arial"/>
                <a:cs typeface="Arial"/>
                <a:sym typeface="Arial"/>
              </a:rPr>
              <a:t>Accessible by many age groups</a:t>
            </a:r>
          </a:p>
          <a:p>
            <a:pPr indent="-285750" lvl="0" marL="285750" marR="0" rtl="0" algn="l">
              <a:spcBef>
                <a:spcPts val="0"/>
              </a:spcBef>
              <a:buClr>
                <a:schemeClr val="dk1"/>
              </a:buClr>
              <a:buSzPts val="1800"/>
              <a:buFont typeface="Arial"/>
              <a:buNone/>
            </a:pPr>
            <a:r>
              <a:t/>
            </a:r>
            <a:endParaRPr b="1" sz="1800">
              <a:solidFill>
                <a:schemeClr val="dk1"/>
              </a:solidFill>
              <a:latin typeface="Arial"/>
              <a:ea typeface="Arial"/>
              <a:cs typeface="Arial"/>
              <a:sym typeface="Arial"/>
            </a:endParaRPr>
          </a:p>
          <a:p>
            <a:pPr indent="-285750" lvl="0" marL="285750" marR="0" rtl="0" algn="l">
              <a:spcBef>
                <a:spcPts val="0"/>
              </a:spcBef>
              <a:buClr>
                <a:schemeClr val="dk1"/>
              </a:buClr>
              <a:buSzPts val="1800"/>
              <a:buFont typeface="Arial"/>
              <a:buChar char="•"/>
            </a:pPr>
            <a:r>
              <a:rPr b="1" lang="en-US" sz="1800">
                <a:solidFill>
                  <a:schemeClr val="dk1"/>
                </a:solidFill>
                <a:latin typeface="Arial"/>
                <a:ea typeface="Arial"/>
                <a:cs typeface="Arial"/>
                <a:sym typeface="Arial"/>
              </a:rPr>
              <a:t>Building an intuitive and simplistic augmented reality interface</a:t>
            </a:r>
          </a:p>
          <a:p>
            <a:pPr indent="-285750" lvl="0" marL="285750" marR="0" rtl="0" algn="l">
              <a:spcBef>
                <a:spcPts val="0"/>
              </a:spcBef>
              <a:buClr>
                <a:schemeClr val="dk1"/>
              </a:buClr>
              <a:buSzPts val="1800"/>
              <a:buFont typeface="Arial"/>
              <a:buNone/>
            </a:pPr>
            <a:r>
              <a:t/>
            </a:r>
            <a:endParaRPr b="1" sz="1800">
              <a:solidFill>
                <a:schemeClr val="dk1"/>
              </a:solidFill>
              <a:latin typeface="Arial"/>
              <a:ea typeface="Arial"/>
              <a:cs typeface="Arial"/>
              <a:sym typeface="Arial"/>
            </a:endParaRPr>
          </a:p>
          <a:p>
            <a:pPr indent="-285750" lvl="0" marL="285750" marR="0" rtl="0" algn="l">
              <a:spcBef>
                <a:spcPts val="0"/>
              </a:spcBef>
              <a:buClr>
                <a:schemeClr val="dk1"/>
              </a:buClr>
              <a:buSzPts val="1800"/>
              <a:buFont typeface="Arial"/>
              <a:buChar char="•"/>
            </a:pPr>
            <a:r>
              <a:rPr b="1" lang="en-US" sz="1800">
                <a:solidFill>
                  <a:schemeClr val="dk1"/>
                </a:solidFill>
                <a:latin typeface="Arial"/>
                <a:ea typeface="Arial"/>
                <a:cs typeface="Arial"/>
                <a:sym typeface="Arial"/>
              </a:rPr>
              <a:t>Easy for Artists to create and share original work using our system</a:t>
            </a:r>
          </a:p>
          <a:p>
            <a:pPr indent="-285750" lvl="0" marL="285750" marR="0" rtl="0" algn="l">
              <a:spcBef>
                <a:spcPts val="0"/>
              </a:spcBef>
              <a:buClr>
                <a:schemeClr val="dk1"/>
              </a:buClr>
              <a:buSzPts val="1800"/>
              <a:buFont typeface="Arial"/>
              <a:buNone/>
            </a:pPr>
            <a:r>
              <a:t/>
            </a:r>
            <a:endParaRPr b="1" sz="1800">
              <a:solidFill>
                <a:schemeClr val="dk1"/>
              </a:solidFill>
              <a:latin typeface="Arial"/>
              <a:ea typeface="Arial"/>
              <a:cs typeface="Arial"/>
              <a:sym typeface="Arial"/>
            </a:endParaRPr>
          </a:p>
          <a:p>
            <a:pPr indent="-285750" lvl="0" marL="285750" marR="0" rtl="0" algn="l">
              <a:spcBef>
                <a:spcPts val="0"/>
              </a:spcBef>
              <a:buClr>
                <a:schemeClr val="dk1"/>
              </a:buClr>
              <a:buSzPts val="1800"/>
              <a:buFont typeface="Arial"/>
              <a:buChar char="•"/>
            </a:pPr>
            <a:r>
              <a:rPr b="1" lang="en-US" sz="1800">
                <a:solidFill>
                  <a:schemeClr val="dk1"/>
                </a:solidFill>
                <a:latin typeface="Arial"/>
                <a:ea typeface="Arial"/>
                <a:cs typeface="Arial"/>
                <a:sym typeface="Arial"/>
              </a:rPr>
              <a:t>Both student and teacher are able to compare and </a:t>
            </a:r>
            <a:r>
              <a:rPr b="1" lang="en-US" sz="1800">
                <a:solidFill>
                  <a:schemeClr val="dk1"/>
                </a:solidFill>
                <a:latin typeface="Arial"/>
                <a:ea typeface="Arial"/>
                <a:cs typeface="Arial"/>
                <a:sym typeface="Arial"/>
              </a:rPr>
              <a:t>access</a:t>
            </a:r>
            <a:r>
              <a:rPr b="1" lang="en-US" sz="1800">
                <a:solidFill>
                  <a:schemeClr val="dk1"/>
                </a:solidFill>
                <a:latin typeface="Arial"/>
                <a:ea typeface="Arial"/>
                <a:cs typeface="Arial"/>
                <a:sym typeface="Arial"/>
              </a:rPr>
              <a:t> the results easily</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68" name="Shape 168"/>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69" name="Shape 169"/>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70" name="Shape 170"/>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71" name="Shape 171"/>
          <p:cNvSpPr txBox="1"/>
          <p:nvPr/>
        </p:nvSpPr>
        <p:spPr>
          <a:xfrm>
            <a:off x="611548" y="595025"/>
            <a:ext cx="4389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Project Feasibility</a:t>
            </a:r>
          </a:p>
        </p:txBody>
      </p:sp>
      <p:sp>
        <p:nvSpPr>
          <p:cNvPr id="172" name="Shape 172"/>
          <p:cNvSpPr txBox="1"/>
          <p:nvPr/>
        </p:nvSpPr>
        <p:spPr>
          <a:xfrm>
            <a:off x="107504" y="1719288"/>
            <a:ext cx="9009260" cy="3477875"/>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Keep track of </a:t>
            </a:r>
            <a:r>
              <a:rPr b="1" lang="en-US" sz="2200">
                <a:solidFill>
                  <a:schemeClr val="dk1"/>
                </a:solidFill>
              </a:rPr>
              <a:t>user’s </a:t>
            </a:r>
            <a:r>
              <a:rPr b="1" lang="en-US" sz="2200">
                <a:solidFill>
                  <a:schemeClr val="dk1"/>
                </a:solidFill>
                <a:latin typeface="Arial"/>
                <a:ea typeface="Arial"/>
                <a:cs typeface="Arial"/>
                <a:sym typeface="Arial"/>
              </a:rPr>
              <a:t>progress while learning a new instrument </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Each student will have a teach</a:t>
            </a:r>
            <a:r>
              <a:rPr b="1" lang="en-US" sz="2200">
                <a:solidFill>
                  <a:schemeClr val="dk1"/>
                </a:solidFill>
              </a:rPr>
              <a:t>er</a:t>
            </a:r>
            <a:r>
              <a:rPr b="1" lang="en-US" sz="2200">
                <a:solidFill>
                  <a:schemeClr val="dk1"/>
                </a:solidFill>
                <a:latin typeface="Arial"/>
                <a:ea typeface="Arial"/>
                <a:cs typeface="Arial"/>
                <a:sym typeface="Arial"/>
              </a:rPr>
              <a:t> to assist them in progressing with whatever musical instrument they might be interested in learning</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b="1" lang="en-US" sz="2200">
                <a:solidFill>
                  <a:schemeClr val="dk1"/>
                </a:solidFill>
                <a:latin typeface="Arial"/>
                <a:ea typeface="Arial"/>
                <a:cs typeface="Arial"/>
                <a:sym typeface="Arial"/>
              </a:rPr>
              <a:t>Artist will have the ability to create original works using our AR application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79" name="Shape 179"/>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80" name="Shape 180"/>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81" name="Shape 181"/>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82" name="Shape 182"/>
          <p:cNvSpPr txBox="1"/>
          <p:nvPr/>
        </p:nvSpPr>
        <p:spPr>
          <a:xfrm>
            <a:off x="611549" y="595025"/>
            <a:ext cx="58497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Functional Requirements</a:t>
            </a:r>
          </a:p>
        </p:txBody>
      </p:sp>
      <p:sp>
        <p:nvSpPr>
          <p:cNvPr id="183" name="Shape 183"/>
          <p:cNvSpPr txBox="1"/>
          <p:nvPr/>
        </p:nvSpPr>
        <p:spPr>
          <a:xfrm>
            <a:off x="331275" y="1467048"/>
            <a:ext cx="8790000" cy="4531500"/>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Setting Instrument Sensor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Boot System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Sign up/Sign in (Choose User type) </a:t>
            </a:r>
            <a:r>
              <a:rPr b="1" lang="en-US" sz="2200">
                <a:solidFill>
                  <a:schemeClr val="dk1"/>
                </a:solidFill>
                <a:latin typeface="Arial"/>
                <a:ea typeface="Arial"/>
                <a:cs typeface="Arial"/>
                <a:sym typeface="Arial"/>
              </a:rPr>
              <a:t>(Unwanted Behaviour)</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Uploading Songs (For Artist)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Assign Tutorials to Students (Teachers Only)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Select difficulty Level (Only for Students) </a:t>
            </a:r>
            <a:r>
              <a:rPr b="1" lang="en-US" sz="2200">
                <a:solidFill>
                  <a:schemeClr val="dk1"/>
                </a:solidFill>
                <a:latin typeface="Arial"/>
                <a:ea typeface="Arial"/>
                <a:cs typeface="Arial"/>
                <a:sym typeface="Arial"/>
              </a:rPr>
              <a:t>(State Driven)</a:t>
            </a:r>
          </a:p>
          <a:p>
            <a:pPr indent="0" lvl="0" marL="0" marR="0" rtl="0" algn="l">
              <a:spcBef>
                <a:spcPts val="0"/>
              </a:spcBef>
              <a:buNone/>
            </a:pPr>
            <a:r>
              <a:t/>
            </a:r>
            <a:endParaRPr b="1" sz="2200">
              <a:solidFill>
                <a:schemeClr val="dk1"/>
              </a:solidFill>
            </a:endParaRPr>
          </a:p>
          <a:p>
            <a:pPr indent="-285750" lvl="0" marL="285750" rtl="0">
              <a:spcBef>
                <a:spcPts val="0"/>
              </a:spcBef>
              <a:buClr>
                <a:schemeClr val="dk1"/>
              </a:buClr>
              <a:buSzPts val="2200"/>
              <a:buChar char="•"/>
            </a:pPr>
            <a:r>
              <a:rPr lang="en-US" sz="2200">
                <a:solidFill>
                  <a:schemeClr val="dk1"/>
                </a:solidFill>
              </a:rPr>
              <a:t>Select Song from Tutorials </a:t>
            </a:r>
            <a:r>
              <a:rPr b="1" lang="en-US" sz="2200">
                <a:solidFill>
                  <a:schemeClr val="dk1"/>
                </a:solidFill>
              </a:rPr>
              <a:t>(Event Driven)</a:t>
            </a:r>
          </a:p>
          <a:p>
            <a:pPr indent="0" lvl="0" marL="0" marR="0" rtl="0" algn="l">
              <a:spcBef>
                <a:spcPts val="0"/>
              </a:spcBef>
              <a:buNone/>
            </a:pPr>
            <a:r>
              <a:t/>
            </a:r>
            <a:endParaRPr b="1" sz="22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p:nvPr/>
        </p:nvSpPr>
        <p:spPr>
          <a:xfrm>
            <a:off x="0" y="5862"/>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90" name="Shape 190"/>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191" name="Shape 191"/>
          <p:cNvSpPr/>
          <p:nvPr/>
        </p:nvSpPr>
        <p:spPr>
          <a:xfrm>
            <a:off x="0" y="6501588"/>
            <a:ext cx="9144000" cy="356412"/>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192" name="Shape 192"/>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193" name="Shape 193"/>
          <p:cNvSpPr txBox="1"/>
          <p:nvPr/>
        </p:nvSpPr>
        <p:spPr>
          <a:xfrm>
            <a:off x="611549" y="595025"/>
            <a:ext cx="58497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Functional Requirements</a:t>
            </a:r>
          </a:p>
        </p:txBody>
      </p:sp>
      <p:sp>
        <p:nvSpPr>
          <p:cNvPr id="194" name="Shape 194"/>
          <p:cNvSpPr txBox="1"/>
          <p:nvPr/>
        </p:nvSpPr>
        <p:spPr>
          <a:xfrm>
            <a:off x="331283" y="1474107"/>
            <a:ext cx="8790000" cy="5170500"/>
          </a:xfrm>
          <a:prstGeom prst="rect">
            <a:avLst/>
          </a:prstGeom>
          <a:noFill/>
          <a:ln>
            <a:noFill/>
          </a:ln>
        </p:spPr>
        <p:txBody>
          <a:bodyPr anchorCtr="0" anchor="t" bIns="45700" lIns="91425" rIns="91425" wrap="square" tIns="45700">
            <a:noAutofit/>
          </a:bodyPr>
          <a:lstStyle/>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Students Play Song from Tutorials </a:t>
            </a:r>
            <a:r>
              <a:rPr b="1" lang="en-US" sz="2200">
                <a:solidFill>
                  <a:schemeClr val="dk1"/>
                </a:solidFill>
                <a:latin typeface="Arial"/>
                <a:ea typeface="Arial"/>
                <a:cs typeface="Arial"/>
                <a:sym typeface="Arial"/>
              </a:rPr>
              <a:t>(Complex)</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Students Pause/Exit Song from Tutorials </a:t>
            </a:r>
            <a:r>
              <a:rPr b="1" lang="en-US" sz="2200">
                <a:solidFill>
                  <a:schemeClr val="dk1"/>
                </a:solidFill>
                <a:latin typeface="Arial"/>
                <a:ea typeface="Arial"/>
                <a:cs typeface="Arial"/>
                <a:sym typeface="Arial"/>
              </a:rPr>
              <a:t>(State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Students Resume Song from Tutorials </a:t>
            </a:r>
            <a:r>
              <a:rPr b="1" lang="en-US" sz="2200">
                <a:solidFill>
                  <a:schemeClr val="dk1"/>
                </a:solidFill>
                <a:latin typeface="Arial"/>
                <a:ea typeface="Arial"/>
                <a:cs typeface="Arial"/>
                <a:sym typeface="Arial"/>
              </a:rPr>
              <a:t>(State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Tutorial Completion by Students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Users view Profile </a:t>
            </a:r>
            <a:r>
              <a:rPr b="1" lang="en-US" sz="2200">
                <a:solidFill>
                  <a:schemeClr val="dk1"/>
                </a:solidFill>
                <a:latin typeface="Arial"/>
                <a:ea typeface="Arial"/>
                <a:cs typeface="Arial"/>
                <a:sym typeface="Arial"/>
              </a:rPr>
              <a:t>(Event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Signing Out </a:t>
            </a:r>
            <a:r>
              <a:rPr b="1" lang="en-US" sz="2200">
                <a:solidFill>
                  <a:schemeClr val="dk1"/>
                </a:solidFill>
                <a:latin typeface="Arial"/>
                <a:ea typeface="Arial"/>
                <a:cs typeface="Arial"/>
                <a:sym typeface="Arial"/>
              </a:rPr>
              <a:t>(State Driven)</a:t>
            </a:r>
          </a:p>
          <a:p>
            <a:pPr indent="-285750" lvl="0" marL="285750" marR="0" rtl="0" algn="l">
              <a:spcBef>
                <a:spcPts val="0"/>
              </a:spcBef>
              <a:buClr>
                <a:schemeClr val="dk1"/>
              </a:buClr>
              <a:buSzPts val="2200"/>
              <a:buFont typeface="Arial"/>
              <a:buNone/>
            </a:pPr>
            <a:r>
              <a:t/>
            </a:r>
            <a:endParaRPr b="1" sz="2200">
              <a:solidFill>
                <a:schemeClr val="dk1"/>
              </a:solidFill>
              <a:latin typeface="Arial"/>
              <a:ea typeface="Arial"/>
              <a:cs typeface="Arial"/>
              <a:sym typeface="Arial"/>
            </a:endParaRPr>
          </a:p>
          <a:p>
            <a:pPr indent="-285750" lvl="0" marL="285750" marR="0" rtl="0" algn="l">
              <a:spcBef>
                <a:spcPts val="0"/>
              </a:spcBef>
              <a:buClr>
                <a:schemeClr val="dk1"/>
              </a:buClr>
              <a:buSzPts val="2200"/>
              <a:buFont typeface="Arial"/>
              <a:buChar char="•"/>
            </a:pPr>
            <a:r>
              <a:rPr lang="en-US" sz="2200">
                <a:solidFill>
                  <a:schemeClr val="dk1"/>
                </a:solidFill>
                <a:latin typeface="Arial"/>
                <a:ea typeface="Arial"/>
                <a:cs typeface="Arial"/>
                <a:sym typeface="Arial"/>
              </a:rPr>
              <a:t>Turning System off </a:t>
            </a:r>
            <a:r>
              <a:rPr b="1" lang="en-US" sz="2200">
                <a:solidFill>
                  <a:schemeClr val="dk1"/>
                </a:solidFill>
                <a:latin typeface="Arial"/>
                <a:ea typeface="Arial"/>
                <a:cs typeface="Arial"/>
                <a:sym typeface="Arial"/>
              </a:rPr>
              <a:t>(State Driven)</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p:nvPr/>
        </p:nvSpPr>
        <p:spPr>
          <a:xfrm>
            <a:off x="0" y="5862"/>
            <a:ext cx="9144000" cy="356400"/>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01" name="Shape 201"/>
          <p:cNvPicPr preferRelativeResize="0"/>
          <p:nvPr/>
        </p:nvPicPr>
        <p:blipFill rotWithShape="1">
          <a:blip r:embed="rId3">
            <a:alphaModFix/>
          </a:blip>
          <a:srcRect b="0" l="0" r="0" t="0"/>
          <a:stretch/>
        </p:blipFill>
        <p:spPr>
          <a:xfrm>
            <a:off x="6461246" y="4653136"/>
            <a:ext cx="2660033" cy="2660033"/>
          </a:xfrm>
          <a:prstGeom prst="rect">
            <a:avLst/>
          </a:prstGeom>
          <a:noFill/>
          <a:ln>
            <a:noFill/>
          </a:ln>
        </p:spPr>
      </p:pic>
      <p:sp>
        <p:nvSpPr>
          <p:cNvPr id="202" name="Shape 202"/>
          <p:cNvSpPr/>
          <p:nvPr/>
        </p:nvSpPr>
        <p:spPr>
          <a:xfrm>
            <a:off x="0" y="6501588"/>
            <a:ext cx="9144000" cy="356400"/>
          </a:xfrm>
          <a:prstGeom prst="rect">
            <a:avLst/>
          </a:prstGeom>
          <a:solidFill>
            <a:schemeClr val="dk1"/>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t/>
            </a:r>
            <a:endParaRPr sz="1800">
              <a:solidFill>
                <a:schemeClr val="lt1"/>
              </a:solidFill>
              <a:latin typeface="Arial"/>
              <a:ea typeface="Arial"/>
              <a:cs typeface="Arial"/>
              <a:sym typeface="Arial"/>
            </a:endParaRPr>
          </a:p>
        </p:txBody>
      </p:sp>
      <p:pic>
        <p:nvPicPr>
          <p:cNvPr id="203" name="Shape 203"/>
          <p:cNvPicPr preferRelativeResize="0"/>
          <p:nvPr/>
        </p:nvPicPr>
        <p:blipFill rotWithShape="1">
          <a:blip r:embed="rId4">
            <a:alphaModFix/>
          </a:blip>
          <a:srcRect b="0" l="0" r="0" t="0"/>
          <a:stretch/>
        </p:blipFill>
        <p:spPr>
          <a:xfrm>
            <a:off x="-36512" y="184068"/>
            <a:ext cx="779926" cy="779926"/>
          </a:xfrm>
          <a:prstGeom prst="rect">
            <a:avLst/>
          </a:prstGeom>
          <a:noFill/>
          <a:ln>
            <a:noFill/>
          </a:ln>
        </p:spPr>
      </p:pic>
      <p:sp>
        <p:nvSpPr>
          <p:cNvPr id="204" name="Shape 204"/>
          <p:cNvSpPr txBox="1"/>
          <p:nvPr/>
        </p:nvSpPr>
        <p:spPr>
          <a:xfrm>
            <a:off x="611546" y="595025"/>
            <a:ext cx="4245600" cy="646200"/>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3600">
                <a:solidFill>
                  <a:schemeClr val="dk1"/>
                </a:solidFill>
              </a:rPr>
              <a:t>Context</a:t>
            </a:r>
            <a:r>
              <a:rPr b="1" lang="en-US" sz="3600">
                <a:solidFill>
                  <a:schemeClr val="dk1"/>
                </a:solidFill>
              </a:rPr>
              <a:t> diagram</a:t>
            </a:r>
          </a:p>
        </p:txBody>
      </p:sp>
      <p:pic>
        <p:nvPicPr>
          <p:cNvPr id="205" name="Shape 205"/>
          <p:cNvPicPr preferRelativeResize="0"/>
          <p:nvPr/>
        </p:nvPicPr>
        <p:blipFill>
          <a:blip r:embed="rId5">
            <a:alphaModFix/>
          </a:blip>
          <a:stretch>
            <a:fillRect/>
          </a:stretch>
        </p:blipFill>
        <p:spPr>
          <a:xfrm>
            <a:off x="1449100" y="1307175"/>
            <a:ext cx="5973706" cy="495556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